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6" r:id="rId1"/>
  </p:sldMasterIdLst>
  <p:notesMasterIdLst>
    <p:notesMasterId r:id="rId35"/>
  </p:notesMasterIdLst>
  <p:sldIdLst>
    <p:sldId id="260" r:id="rId2"/>
    <p:sldId id="309" r:id="rId3"/>
    <p:sldId id="257" r:id="rId4"/>
    <p:sldId id="261" r:id="rId5"/>
    <p:sldId id="262" r:id="rId6"/>
    <p:sldId id="307" r:id="rId7"/>
    <p:sldId id="310" r:id="rId8"/>
    <p:sldId id="311" r:id="rId9"/>
    <p:sldId id="312" r:id="rId10"/>
    <p:sldId id="313" r:id="rId11"/>
    <p:sldId id="314" r:id="rId12"/>
    <p:sldId id="315" r:id="rId13"/>
    <p:sldId id="316" r:id="rId14"/>
    <p:sldId id="317" r:id="rId15"/>
    <p:sldId id="318" r:id="rId16"/>
    <p:sldId id="263" r:id="rId17"/>
    <p:sldId id="308" r:id="rId18"/>
    <p:sldId id="264" r:id="rId19"/>
    <p:sldId id="265" r:id="rId20"/>
    <p:sldId id="266" r:id="rId21"/>
    <p:sldId id="332" r:id="rId22"/>
    <p:sldId id="319" r:id="rId23"/>
    <p:sldId id="320" r:id="rId24"/>
    <p:sldId id="321" r:id="rId25"/>
    <p:sldId id="322" r:id="rId26"/>
    <p:sldId id="324" r:id="rId27"/>
    <p:sldId id="325" r:id="rId28"/>
    <p:sldId id="326" r:id="rId29"/>
    <p:sldId id="327" r:id="rId30"/>
    <p:sldId id="328" r:id="rId31"/>
    <p:sldId id="329" r:id="rId32"/>
    <p:sldId id="330" r:id="rId33"/>
    <p:sldId id="331" r:id="rId3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onstantia" pitchFamily="18" charset="0"/>
        <a:ea typeface="+mn-ea"/>
        <a:cs typeface="Arial" charset="0"/>
      </a:defRPr>
    </a:lvl1pPr>
    <a:lvl2pPr marL="457200" algn="l" rtl="0" fontAlgn="base">
      <a:spcBef>
        <a:spcPct val="0"/>
      </a:spcBef>
      <a:spcAft>
        <a:spcPct val="0"/>
      </a:spcAft>
      <a:defRPr kern="1200">
        <a:solidFill>
          <a:schemeClr val="tx1"/>
        </a:solidFill>
        <a:latin typeface="Constantia" pitchFamily="18" charset="0"/>
        <a:ea typeface="+mn-ea"/>
        <a:cs typeface="Arial" charset="0"/>
      </a:defRPr>
    </a:lvl2pPr>
    <a:lvl3pPr marL="914400" algn="l" rtl="0" fontAlgn="base">
      <a:spcBef>
        <a:spcPct val="0"/>
      </a:spcBef>
      <a:spcAft>
        <a:spcPct val="0"/>
      </a:spcAft>
      <a:defRPr kern="1200">
        <a:solidFill>
          <a:schemeClr val="tx1"/>
        </a:solidFill>
        <a:latin typeface="Constantia" pitchFamily="18" charset="0"/>
        <a:ea typeface="+mn-ea"/>
        <a:cs typeface="Arial" charset="0"/>
      </a:defRPr>
    </a:lvl3pPr>
    <a:lvl4pPr marL="1371600" algn="l" rtl="0" fontAlgn="base">
      <a:spcBef>
        <a:spcPct val="0"/>
      </a:spcBef>
      <a:spcAft>
        <a:spcPct val="0"/>
      </a:spcAft>
      <a:defRPr kern="1200">
        <a:solidFill>
          <a:schemeClr val="tx1"/>
        </a:solidFill>
        <a:latin typeface="Constantia" pitchFamily="18" charset="0"/>
        <a:ea typeface="+mn-ea"/>
        <a:cs typeface="Arial" charset="0"/>
      </a:defRPr>
    </a:lvl4pPr>
    <a:lvl5pPr marL="1828800" algn="l" rtl="0" fontAlgn="base">
      <a:spcBef>
        <a:spcPct val="0"/>
      </a:spcBef>
      <a:spcAft>
        <a:spcPct val="0"/>
      </a:spcAft>
      <a:defRPr kern="1200">
        <a:solidFill>
          <a:schemeClr val="tx1"/>
        </a:solidFill>
        <a:latin typeface="Constantia" pitchFamily="18" charset="0"/>
        <a:ea typeface="+mn-ea"/>
        <a:cs typeface="Arial" charset="0"/>
      </a:defRPr>
    </a:lvl5pPr>
    <a:lvl6pPr marL="2286000" algn="l" defTabSz="914400" rtl="0" eaLnBrk="1" latinLnBrk="0" hangingPunct="1">
      <a:defRPr kern="1200">
        <a:solidFill>
          <a:schemeClr val="tx1"/>
        </a:solidFill>
        <a:latin typeface="Constantia" pitchFamily="18" charset="0"/>
        <a:ea typeface="+mn-ea"/>
        <a:cs typeface="Arial" charset="0"/>
      </a:defRPr>
    </a:lvl6pPr>
    <a:lvl7pPr marL="2743200" algn="l" defTabSz="914400" rtl="0" eaLnBrk="1" latinLnBrk="0" hangingPunct="1">
      <a:defRPr kern="1200">
        <a:solidFill>
          <a:schemeClr val="tx1"/>
        </a:solidFill>
        <a:latin typeface="Constantia" pitchFamily="18" charset="0"/>
        <a:ea typeface="+mn-ea"/>
        <a:cs typeface="Arial" charset="0"/>
      </a:defRPr>
    </a:lvl7pPr>
    <a:lvl8pPr marL="3200400" algn="l" defTabSz="914400" rtl="0" eaLnBrk="1" latinLnBrk="0" hangingPunct="1">
      <a:defRPr kern="1200">
        <a:solidFill>
          <a:schemeClr val="tx1"/>
        </a:solidFill>
        <a:latin typeface="Constantia" pitchFamily="18" charset="0"/>
        <a:ea typeface="+mn-ea"/>
        <a:cs typeface="Arial" charset="0"/>
      </a:defRPr>
    </a:lvl8pPr>
    <a:lvl9pPr marL="3657600" algn="l" defTabSz="914400" rtl="0" eaLnBrk="1" latinLnBrk="0" hangingPunct="1">
      <a:defRPr kern="1200">
        <a:solidFill>
          <a:schemeClr val="tx1"/>
        </a:solidFill>
        <a:latin typeface="Constantia" pitchFamily="18"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showPr>
  <p:clrMru>
    <a:srgbClr val="7DD57D"/>
    <a:srgbClr val="3333FF"/>
    <a:srgbClr val="3399FF"/>
    <a:srgbClr val="E0FFC1"/>
    <a:srgbClr val="CCFF99"/>
    <a:srgbClr val="58C858"/>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81" d="100"/>
          <a:sy n="81" d="100"/>
        </p:scale>
        <p:origin x="-432" y="-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19CE3D85-F747-450A-AD0E-F1101ABFF295}" type="datetimeFigureOut">
              <a:rPr lang="en-US"/>
              <a:pPr>
                <a:defRPr/>
              </a:pPr>
              <a:t>11/24/2022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040986AD-2C75-4EAA-8C45-F7767EC77FFF}"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13"/>
          <p:cNvSpPr>
            <a:spLocks noChangeArrowheads="1"/>
          </p:cNvSpPr>
          <p:nvPr userDrawn="1"/>
        </p:nvSpPr>
        <p:spPr bwMode="auto">
          <a:xfrm>
            <a:off x="2362200" y="6488113"/>
            <a:ext cx="5410200" cy="339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Constantia" pitchFamily="18" charset="0"/>
                <a:cs typeface="Arial" charset="0"/>
              </a:defRPr>
            </a:lvl1pPr>
            <a:lvl2pPr marL="742950" indent="-285750" eaLnBrk="0" hangingPunct="0">
              <a:defRPr>
                <a:solidFill>
                  <a:schemeClr val="tx1"/>
                </a:solidFill>
                <a:latin typeface="Constantia" pitchFamily="18" charset="0"/>
                <a:cs typeface="Arial" charset="0"/>
              </a:defRPr>
            </a:lvl2pPr>
            <a:lvl3pPr marL="1143000" indent="-228600" eaLnBrk="0" hangingPunct="0">
              <a:defRPr>
                <a:solidFill>
                  <a:schemeClr val="tx1"/>
                </a:solidFill>
                <a:latin typeface="Constantia" pitchFamily="18" charset="0"/>
                <a:cs typeface="Arial" charset="0"/>
              </a:defRPr>
            </a:lvl3pPr>
            <a:lvl4pPr marL="1600200" indent="-228600" eaLnBrk="0" hangingPunct="0">
              <a:defRPr>
                <a:solidFill>
                  <a:schemeClr val="tx1"/>
                </a:solidFill>
                <a:latin typeface="Constantia" pitchFamily="18" charset="0"/>
                <a:cs typeface="Arial" charset="0"/>
              </a:defRPr>
            </a:lvl4pPr>
            <a:lvl5pPr marL="2057400" indent="-228600" eaLnBrk="0" hangingPunct="0">
              <a:defRPr>
                <a:solidFill>
                  <a:schemeClr val="tx1"/>
                </a:solidFill>
                <a:latin typeface="Constantia" pitchFamily="18" charset="0"/>
                <a:cs typeface="Arial" charset="0"/>
              </a:defRPr>
            </a:lvl5pPr>
            <a:lvl6pPr marL="2514600" indent="-228600" eaLnBrk="0" fontAlgn="base" hangingPunct="0">
              <a:spcBef>
                <a:spcPct val="0"/>
              </a:spcBef>
              <a:spcAft>
                <a:spcPct val="0"/>
              </a:spcAft>
              <a:defRPr>
                <a:solidFill>
                  <a:schemeClr val="tx1"/>
                </a:solidFill>
                <a:latin typeface="Constantia" pitchFamily="18" charset="0"/>
                <a:cs typeface="Arial" charset="0"/>
              </a:defRPr>
            </a:lvl6pPr>
            <a:lvl7pPr marL="2971800" indent="-228600" eaLnBrk="0" fontAlgn="base" hangingPunct="0">
              <a:spcBef>
                <a:spcPct val="0"/>
              </a:spcBef>
              <a:spcAft>
                <a:spcPct val="0"/>
              </a:spcAft>
              <a:defRPr>
                <a:solidFill>
                  <a:schemeClr val="tx1"/>
                </a:solidFill>
                <a:latin typeface="Constantia" pitchFamily="18" charset="0"/>
                <a:cs typeface="Arial" charset="0"/>
              </a:defRPr>
            </a:lvl7pPr>
            <a:lvl8pPr marL="3429000" indent="-228600" eaLnBrk="0" fontAlgn="base" hangingPunct="0">
              <a:spcBef>
                <a:spcPct val="0"/>
              </a:spcBef>
              <a:spcAft>
                <a:spcPct val="0"/>
              </a:spcAft>
              <a:defRPr>
                <a:solidFill>
                  <a:schemeClr val="tx1"/>
                </a:solidFill>
                <a:latin typeface="Constantia" pitchFamily="18" charset="0"/>
                <a:cs typeface="Arial" charset="0"/>
              </a:defRPr>
            </a:lvl8pPr>
            <a:lvl9pPr marL="3886200" indent="-228600" eaLnBrk="0" fontAlgn="base" hangingPunct="0">
              <a:spcBef>
                <a:spcPct val="0"/>
              </a:spcBef>
              <a:spcAft>
                <a:spcPct val="0"/>
              </a:spcAft>
              <a:defRPr>
                <a:solidFill>
                  <a:schemeClr val="tx1"/>
                </a:solidFill>
                <a:latin typeface="Constantia" pitchFamily="18" charset="0"/>
                <a:cs typeface="Arial" charset="0"/>
              </a:defRPr>
            </a:lvl9pPr>
          </a:lstStyle>
          <a:p>
            <a:pPr eaLnBrk="1" hangingPunct="1">
              <a:defRPr/>
            </a:pPr>
            <a:r>
              <a:rPr lang="en-US" altLang="en-US" sz="1600" dirty="0" smtClean="0"/>
              <a:t>© Oxford University Press 2014. All rights reserved.</a:t>
            </a:r>
          </a:p>
        </p:txBody>
      </p:sp>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5" name="Date Placeholder 3"/>
          <p:cNvSpPr>
            <a:spLocks noGrp="1"/>
          </p:cNvSpPr>
          <p:nvPr>
            <p:ph type="dt" sz="half" idx="10"/>
          </p:nvPr>
        </p:nvSpPr>
        <p:spPr/>
        <p:txBody>
          <a:bodyPr/>
          <a:lstStyle>
            <a:lvl1pPr>
              <a:defRPr/>
            </a:lvl1pPr>
          </a:lstStyle>
          <a:p>
            <a:pPr>
              <a:defRPr/>
            </a:pPr>
            <a:fld id="{92494716-7349-419B-91CD-9BC1B300D312}" type="datetime1">
              <a:rPr lang="en-US"/>
              <a:pPr>
                <a:defRPr/>
              </a:pPr>
              <a:t>11/24/2022</a:t>
            </a:fld>
            <a:endParaRPr lang="en-US"/>
          </a:p>
        </p:txBody>
      </p:sp>
      <p:sp>
        <p:nvSpPr>
          <p:cNvPr id="6" name="Slide Number Placeholder 5"/>
          <p:cNvSpPr>
            <a:spLocks noGrp="1"/>
          </p:cNvSpPr>
          <p:nvPr>
            <p:ph type="sldNum" sz="quarter" idx="11"/>
          </p:nvPr>
        </p:nvSpPr>
        <p:spPr/>
        <p:txBody>
          <a:bodyPr/>
          <a:lstStyle>
            <a:lvl1pPr>
              <a:defRPr/>
            </a:lvl1pPr>
          </a:lstStyle>
          <a:p>
            <a:pPr>
              <a:defRPr/>
            </a:pPr>
            <a:fld id="{7153A6D0-1A8A-4D12-B49A-97FE35D76B74}" type="slidenum">
              <a:rPr lang="en-US"/>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A827CB6B-28C5-456F-9839-3ED521A0A9DD}" type="datetime1">
              <a:rPr lang="en-US"/>
              <a:pPr>
                <a:defRPr/>
              </a:pPr>
              <a:t>11/24/2022</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 Oxford University Press 2013. All rights reserved.</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24C996EC-5769-4A8E-8FC2-E2ACDD5762A0}"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F846216E-369D-4B2B-BE1F-39FAF8800CE4}" type="datetime1">
              <a:rPr lang="en-US"/>
              <a:pPr>
                <a:defRPr/>
              </a:pPr>
              <a:t>11/24/2022</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 Oxford University Press 2013. All rights reserved.</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8F539426-7B5D-457D-931C-68A08D3FE4C8}"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13"/>
          <p:cNvSpPr>
            <a:spLocks noChangeArrowheads="1"/>
          </p:cNvSpPr>
          <p:nvPr userDrawn="1"/>
        </p:nvSpPr>
        <p:spPr bwMode="auto">
          <a:xfrm>
            <a:off x="2133600" y="6442075"/>
            <a:ext cx="5410200"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Constantia" pitchFamily="18" charset="0"/>
                <a:cs typeface="Arial" charset="0"/>
              </a:defRPr>
            </a:lvl1pPr>
            <a:lvl2pPr marL="742950" indent="-285750" eaLnBrk="0" hangingPunct="0">
              <a:defRPr>
                <a:solidFill>
                  <a:schemeClr val="tx1"/>
                </a:solidFill>
                <a:latin typeface="Constantia" pitchFamily="18" charset="0"/>
                <a:cs typeface="Arial" charset="0"/>
              </a:defRPr>
            </a:lvl2pPr>
            <a:lvl3pPr marL="1143000" indent="-228600" eaLnBrk="0" hangingPunct="0">
              <a:defRPr>
                <a:solidFill>
                  <a:schemeClr val="tx1"/>
                </a:solidFill>
                <a:latin typeface="Constantia" pitchFamily="18" charset="0"/>
                <a:cs typeface="Arial" charset="0"/>
              </a:defRPr>
            </a:lvl3pPr>
            <a:lvl4pPr marL="1600200" indent="-228600" eaLnBrk="0" hangingPunct="0">
              <a:defRPr>
                <a:solidFill>
                  <a:schemeClr val="tx1"/>
                </a:solidFill>
                <a:latin typeface="Constantia" pitchFamily="18" charset="0"/>
                <a:cs typeface="Arial" charset="0"/>
              </a:defRPr>
            </a:lvl4pPr>
            <a:lvl5pPr marL="2057400" indent="-228600" eaLnBrk="0" hangingPunct="0">
              <a:defRPr>
                <a:solidFill>
                  <a:schemeClr val="tx1"/>
                </a:solidFill>
                <a:latin typeface="Constantia" pitchFamily="18" charset="0"/>
                <a:cs typeface="Arial" charset="0"/>
              </a:defRPr>
            </a:lvl5pPr>
            <a:lvl6pPr marL="2514600" indent="-228600" eaLnBrk="0" fontAlgn="base" hangingPunct="0">
              <a:spcBef>
                <a:spcPct val="0"/>
              </a:spcBef>
              <a:spcAft>
                <a:spcPct val="0"/>
              </a:spcAft>
              <a:defRPr>
                <a:solidFill>
                  <a:schemeClr val="tx1"/>
                </a:solidFill>
                <a:latin typeface="Constantia" pitchFamily="18" charset="0"/>
                <a:cs typeface="Arial" charset="0"/>
              </a:defRPr>
            </a:lvl6pPr>
            <a:lvl7pPr marL="2971800" indent="-228600" eaLnBrk="0" fontAlgn="base" hangingPunct="0">
              <a:spcBef>
                <a:spcPct val="0"/>
              </a:spcBef>
              <a:spcAft>
                <a:spcPct val="0"/>
              </a:spcAft>
              <a:defRPr>
                <a:solidFill>
                  <a:schemeClr val="tx1"/>
                </a:solidFill>
                <a:latin typeface="Constantia" pitchFamily="18" charset="0"/>
                <a:cs typeface="Arial" charset="0"/>
              </a:defRPr>
            </a:lvl7pPr>
            <a:lvl8pPr marL="3429000" indent="-228600" eaLnBrk="0" fontAlgn="base" hangingPunct="0">
              <a:spcBef>
                <a:spcPct val="0"/>
              </a:spcBef>
              <a:spcAft>
                <a:spcPct val="0"/>
              </a:spcAft>
              <a:defRPr>
                <a:solidFill>
                  <a:schemeClr val="tx1"/>
                </a:solidFill>
                <a:latin typeface="Constantia" pitchFamily="18" charset="0"/>
                <a:cs typeface="Arial" charset="0"/>
              </a:defRPr>
            </a:lvl8pPr>
            <a:lvl9pPr marL="3886200" indent="-228600" eaLnBrk="0" fontAlgn="base" hangingPunct="0">
              <a:spcBef>
                <a:spcPct val="0"/>
              </a:spcBef>
              <a:spcAft>
                <a:spcPct val="0"/>
              </a:spcAft>
              <a:defRPr>
                <a:solidFill>
                  <a:schemeClr val="tx1"/>
                </a:solidFill>
                <a:latin typeface="Constantia" pitchFamily="18" charset="0"/>
                <a:cs typeface="Arial" charset="0"/>
              </a:defRPr>
            </a:lvl9pPr>
          </a:lstStyle>
          <a:p>
            <a:pPr eaLnBrk="1" hangingPunct="1">
              <a:defRPr/>
            </a:pPr>
            <a:r>
              <a:rPr lang="en-US" altLang="en-US" sz="1600" dirty="0" smtClean="0"/>
              <a:t>© Oxford University Press 2014. All rights reserved.</a:t>
            </a:r>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B6B90B26-34B2-4F11-9C16-50E0673A97A4}" type="datetime1">
              <a:rPr lang="en-US"/>
              <a:pPr>
                <a:defRPr/>
              </a:pPr>
              <a:t>11/24/2022</a:t>
            </a:fld>
            <a:endParaRPr lang="en-US"/>
          </a:p>
        </p:txBody>
      </p:sp>
      <p:sp>
        <p:nvSpPr>
          <p:cNvPr id="6" name="Slide Number Placeholder 5"/>
          <p:cNvSpPr>
            <a:spLocks noGrp="1"/>
          </p:cNvSpPr>
          <p:nvPr>
            <p:ph type="sldNum" sz="quarter" idx="11"/>
          </p:nvPr>
        </p:nvSpPr>
        <p:spPr/>
        <p:txBody>
          <a:bodyPr/>
          <a:lstStyle>
            <a:lvl1pPr>
              <a:defRPr/>
            </a:lvl1pPr>
          </a:lstStyle>
          <a:p>
            <a:pPr>
              <a:defRPr/>
            </a:pPr>
            <a:fld id="{4DEEE1AA-B9DE-4F54-9416-4014AA88B617}"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71D79E71-D7C9-479F-878A-311AF6B86D23}" type="datetime1">
              <a:rPr lang="en-US"/>
              <a:pPr>
                <a:defRPr/>
              </a:pPr>
              <a:t>11/24/2022</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 Oxford University Press 2013. All rights reserved.</a:t>
            </a: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214E4C15-9AE6-47E9-B023-FC65D230591C}"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EF6138FD-393E-4F69-9293-C1AE7DE48484}" type="datetime1">
              <a:rPr lang="en-US"/>
              <a:pPr>
                <a:defRPr/>
              </a:pPr>
              <a:t>11/24/2022</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 Oxford University Press 2013. All rights reserved.</a:t>
            </a: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73538564-1DC3-42EE-A111-3E79B1709F00}"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052ACC20-1F4F-4C90-B619-618C86AC0D85}" type="datetime1">
              <a:rPr lang="en-US"/>
              <a:pPr>
                <a:defRPr/>
              </a:pPr>
              <a:t>11/24/2022</a:t>
            </a:fld>
            <a:endParaRPr lang="en-US"/>
          </a:p>
        </p:txBody>
      </p:sp>
      <p:sp>
        <p:nvSpPr>
          <p:cNvPr id="8" name="Footer Placeholder 4"/>
          <p:cNvSpPr>
            <a:spLocks noGrp="1"/>
          </p:cNvSpPr>
          <p:nvPr>
            <p:ph type="ftr" sz="quarter" idx="11"/>
          </p:nvPr>
        </p:nvSpPr>
        <p:spPr/>
        <p:txBody>
          <a:bodyPr/>
          <a:lstStyle>
            <a:lvl1pPr>
              <a:defRPr/>
            </a:lvl1pPr>
          </a:lstStyle>
          <a:p>
            <a:pPr>
              <a:defRPr/>
            </a:pPr>
            <a:r>
              <a:rPr lang="en-US"/>
              <a:t>© Oxford University Press 2013. All rights reserved.</a:t>
            </a: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9FE1860A-2C9A-49CC-8EA9-39FD9BB75BE7}"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Rectangle 13"/>
          <p:cNvSpPr>
            <a:spLocks noChangeArrowheads="1"/>
          </p:cNvSpPr>
          <p:nvPr userDrawn="1"/>
        </p:nvSpPr>
        <p:spPr bwMode="auto">
          <a:xfrm>
            <a:off x="1981200" y="6488113"/>
            <a:ext cx="5257800" cy="339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Constantia" pitchFamily="18" charset="0"/>
                <a:cs typeface="Arial" charset="0"/>
              </a:defRPr>
            </a:lvl1pPr>
            <a:lvl2pPr marL="742950" indent="-285750" eaLnBrk="0" hangingPunct="0">
              <a:defRPr>
                <a:solidFill>
                  <a:schemeClr val="tx1"/>
                </a:solidFill>
                <a:latin typeface="Constantia" pitchFamily="18" charset="0"/>
                <a:cs typeface="Arial" charset="0"/>
              </a:defRPr>
            </a:lvl2pPr>
            <a:lvl3pPr marL="1143000" indent="-228600" eaLnBrk="0" hangingPunct="0">
              <a:defRPr>
                <a:solidFill>
                  <a:schemeClr val="tx1"/>
                </a:solidFill>
                <a:latin typeface="Constantia" pitchFamily="18" charset="0"/>
                <a:cs typeface="Arial" charset="0"/>
              </a:defRPr>
            </a:lvl3pPr>
            <a:lvl4pPr marL="1600200" indent="-228600" eaLnBrk="0" hangingPunct="0">
              <a:defRPr>
                <a:solidFill>
                  <a:schemeClr val="tx1"/>
                </a:solidFill>
                <a:latin typeface="Constantia" pitchFamily="18" charset="0"/>
                <a:cs typeface="Arial" charset="0"/>
              </a:defRPr>
            </a:lvl4pPr>
            <a:lvl5pPr marL="2057400" indent="-228600" eaLnBrk="0" hangingPunct="0">
              <a:defRPr>
                <a:solidFill>
                  <a:schemeClr val="tx1"/>
                </a:solidFill>
                <a:latin typeface="Constantia" pitchFamily="18" charset="0"/>
                <a:cs typeface="Arial" charset="0"/>
              </a:defRPr>
            </a:lvl5pPr>
            <a:lvl6pPr marL="2514600" indent="-228600" eaLnBrk="0" fontAlgn="base" hangingPunct="0">
              <a:spcBef>
                <a:spcPct val="0"/>
              </a:spcBef>
              <a:spcAft>
                <a:spcPct val="0"/>
              </a:spcAft>
              <a:defRPr>
                <a:solidFill>
                  <a:schemeClr val="tx1"/>
                </a:solidFill>
                <a:latin typeface="Constantia" pitchFamily="18" charset="0"/>
                <a:cs typeface="Arial" charset="0"/>
              </a:defRPr>
            </a:lvl6pPr>
            <a:lvl7pPr marL="2971800" indent="-228600" eaLnBrk="0" fontAlgn="base" hangingPunct="0">
              <a:spcBef>
                <a:spcPct val="0"/>
              </a:spcBef>
              <a:spcAft>
                <a:spcPct val="0"/>
              </a:spcAft>
              <a:defRPr>
                <a:solidFill>
                  <a:schemeClr val="tx1"/>
                </a:solidFill>
                <a:latin typeface="Constantia" pitchFamily="18" charset="0"/>
                <a:cs typeface="Arial" charset="0"/>
              </a:defRPr>
            </a:lvl7pPr>
            <a:lvl8pPr marL="3429000" indent="-228600" eaLnBrk="0" fontAlgn="base" hangingPunct="0">
              <a:spcBef>
                <a:spcPct val="0"/>
              </a:spcBef>
              <a:spcAft>
                <a:spcPct val="0"/>
              </a:spcAft>
              <a:defRPr>
                <a:solidFill>
                  <a:schemeClr val="tx1"/>
                </a:solidFill>
                <a:latin typeface="Constantia" pitchFamily="18" charset="0"/>
                <a:cs typeface="Arial" charset="0"/>
              </a:defRPr>
            </a:lvl8pPr>
            <a:lvl9pPr marL="3886200" indent="-228600" eaLnBrk="0" fontAlgn="base" hangingPunct="0">
              <a:spcBef>
                <a:spcPct val="0"/>
              </a:spcBef>
              <a:spcAft>
                <a:spcPct val="0"/>
              </a:spcAft>
              <a:defRPr>
                <a:solidFill>
                  <a:schemeClr val="tx1"/>
                </a:solidFill>
                <a:latin typeface="Constantia" pitchFamily="18" charset="0"/>
                <a:cs typeface="Arial" charset="0"/>
              </a:defRPr>
            </a:lvl9pPr>
          </a:lstStyle>
          <a:p>
            <a:pPr eaLnBrk="1" hangingPunct="1">
              <a:defRPr/>
            </a:pPr>
            <a:r>
              <a:rPr lang="en-US" altLang="en-US" sz="1600" smtClean="0"/>
              <a:t>© Oxford University Press 2013. All rights reserved.</a:t>
            </a:r>
          </a:p>
        </p:txBody>
      </p:sp>
      <p:sp>
        <p:nvSpPr>
          <p:cNvPr id="2" name="Title 1"/>
          <p:cNvSpPr>
            <a:spLocks noGrp="1"/>
          </p:cNvSpPr>
          <p:nvPr>
            <p:ph type="title"/>
          </p:nvPr>
        </p:nvSpPr>
        <p:spPr/>
        <p:txBody>
          <a:bodyPr/>
          <a:lstStyle/>
          <a:p>
            <a:r>
              <a:rPr lang="en-US" smtClean="0"/>
              <a:t>Click to edit Master title style</a:t>
            </a:r>
            <a:endParaRPr lang="en-US"/>
          </a:p>
        </p:txBody>
      </p:sp>
      <p:sp>
        <p:nvSpPr>
          <p:cNvPr id="4" name="Date Placeholder 2"/>
          <p:cNvSpPr>
            <a:spLocks noGrp="1"/>
          </p:cNvSpPr>
          <p:nvPr>
            <p:ph type="dt" sz="half" idx="10"/>
          </p:nvPr>
        </p:nvSpPr>
        <p:spPr/>
        <p:txBody>
          <a:bodyPr/>
          <a:lstStyle>
            <a:lvl1pPr>
              <a:defRPr/>
            </a:lvl1pPr>
          </a:lstStyle>
          <a:p>
            <a:pPr>
              <a:defRPr/>
            </a:pPr>
            <a:fld id="{CDE6B0D1-409B-4EC4-BE54-25BAC2C9FD72}" type="datetime1">
              <a:rPr lang="en-US"/>
              <a:pPr>
                <a:defRPr/>
              </a:pPr>
              <a:t>11/24/2022</a:t>
            </a:fld>
            <a:endParaRPr lang="en-US"/>
          </a:p>
        </p:txBody>
      </p:sp>
      <p:sp>
        <p:nvSpPr>
          <p:cNvPr id="5" name="Footer Placeholder 3"/>
          <p:cNvSpPr>
            <a:spLocks noGrp="1"/>
          </p:cNvSpPr>
          <p:nvPr>
            <p:ph type="ftr" sz="quarter" idx="11"/>
          </p:nvPr>
        </p:nvSpPr>
        <p:spPr/>
        <p:txBody>
          <a:bodyPr/>
          <a:lstStyle>
            <a:lvl1pPr>
              <a:defRPr/>
            </a:lvl1pPr>
          </a:lstStyle>
          <a:p>
            <a:pPr>
              <a:defRPr/>
            </a:pPr>
            <a:endParaRPr lang="en-US"/>
          </a:p>
        </p:txBody>
      </p:sp>
      <p:sp>
        <p:nvSpPr>
          <p:cNvPr id="6" name="Slide Number Placeholder 4"/>
          <p:cNvSpPr>
            <a:spLocks noGrp="1"/>
          </p:cNvSpPr>
          <p:nvPr>
            <p:ph type="sldNum" sz="quarter" idx="12"/>
          </p:nvPr>
        </p:nvSpPr>
        <p:spPr/>
        <p:txBody>
          <a:bodyPr/>
          <a:lstStyle>
            <a:lvl1pPr>
              <a:defRPr/>
            </a:lvl1pPr>
          </a:lstStyle>
          <a:p>
            <a:pPr>
              <a:defRPr/>
            </a:pPr>
            <a:fld id="{B4CEEF5C-7BA7-4C26-B23C-ACF13E273746}"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3C3D454-F600-4E19-8DE4-367035C418F4}" type="datetime1">
              <a:rPr lang="en-US"/>
              <a:pPr>
                <a:defRPr/>
              </a:pPr>
              <a:t>11/24/2022</a:t>
            </a:fld>
            <a:endParaRPr lang="en-US"/>
          </a:p>
        </p:txBody>
      </p:sp>
      <p:sp>
        <p:nvSpPr>
          <p:cNvPr id="3" name="Footer Placeholder 4"/>
          <p:cNvSpPr>
            <a:spLocks noGrp="1"/>
          </p:cNvSpPr>
          <p:nvPr>
            <p:ph type="ftr" sz="quarter" idx="11"/>
          </p:nvPr>
        </p:nvSpPr>
        <p:spPr/>
        <p:txBody>
          <a:bodyPr/>
          <a:lstStyle>
            <a:lvl1pPr>
              <a:defRPr/>
            </a:lvl1pPr>
          </a:lstStyle>
          <a:p>
            <a:pPr>
              <a:defRPr/>
            </a:pPr>
            <a:r>
              <a:rPr lang="en-US"/>
              <a:t>© Oxford University Press 2013. All rights reserved.</a:t>
            </a:r>
            <a:endParaRPr lang="en-US" dirty="0"/>
          </a:p>
        </p:txBody>
      </p:sp>
      <p:sp>
        <p:nvSpPr>
          <p:cNvPr id="4" name="Slide Number Placeholder 5"/>
          <p:cNvSpPr>
            <a:spLocks noGrp="1"/>
          </p:cNvSpPr>
          <p:nvPr>
            <p:ph type="sldNum" sz="quarter" idx="12"/>
          </p:nvPr>
        </p:nvSpPr>
        <p:spPr/>
        <p:txBody>
          <a:bodyPr/>
          <a:lstStyle>
            <a:lvl1pPr>
              <a:defRPr/>
            </a:lvl1pPr>
          </a:lstStyle>
          <a:p>
            <a:pPr>
              <a:defRPr/>
            </a:pPr>
            <a:fld id="{DAE7085B-A534-4AB4-A57E-49635521A474}"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FF6A890C-F929-44F5-81CB-6FC3E296B393}" type="datetime1">
              <a:rPr lang="en-US"/>
              <a:pPr>
                <a:defRPr/>
              </a:pPr>
              <a:t>11/24/2022</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 Oxford University Press 2013. All rights reserved.</a:t>
            </a: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93B70C4D-5361-4EA0-8822-36D61D5A8153}"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AAE3D4C4-ACC7-474B-BAAE-5D4C379A6DEC}" type="datetime1">
              <a:rPr lang="en-US"/>
              <a:pPr>
                <a:defRPr/>
              </a:pPr>
              <a:t>11/24/2022</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 Oxford University Press 2013. All rights reserved.</a:t>
            </a:r>
            <a:endParaRPr lang="en-US" dirty="0"/>
          </a:p>
        </p:txBody>
      </p:sp>
      <p:sp>
        <p:nvSpPr>
          <p:cNvPr id="7" name="Slide Number Placeholder 5"/>
          <p:cNvSpPr>
            <a:spLocks noGrp="1"/>
          </p:cNvSpPr>
          <p:nvPr>
            <p:ph type="sldNum" sz="quarter" idx="12"/>
          </p:nvPr>
        </p:nvSpPr>
        <p:spPr/>
        <p:txBody>
          <a:bodyPr/>
          <a:lstStyle>
            <a:lvl1pPr>
              <a:defRPr/>
            </a:lvl1pPr>
          </a:lstStyle>
          <a:p>
            <a:pPr>
              <a:defRPr/>
            </a:pPr>
            <a:fld id="{6624D1B0-C032-48A5-B75A-E00F236B6C36}"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58F31825-64BF-4A3A-AFB5-DEF78F48A94E}" type="datetime1">
              <a:rPr lang="en-US"/>
              <a:pPr>
                <a:defRPr/>
              </a:pPr>
              <a:t>11/24/2022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n-US"/>
              <a:t>© Oxford University Press 2013. All rights reserved.</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46661135-282B-4AA4-8AC2-9E9BB77ED044}"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393" r:id="rId1"/>
    <p:sldLayoutId id="2147484394" r:id="rId2"/>
    <p:sldLayoutId id="2147484385" r:id="rId3"/>
    <p:sldLayoutId id="2147484386" r:id="rId4"/>
    <p:sldLayoutId id="2147484387" r:id="rId5"/>
    <p:sldLayoutId id="2147484395" r:id="rId6"/>
    <p:sldLayoutId id="2147484388" r:id="rId7"/>
    <p:sldLayoutId id="2147484389" r:id="rId8"/>
    <p:sldLayoutId id="2147484390" r:id="rId9"/>
    <p:sldLayoutId id="2147484391" r:id="rId10"/>
    <p:sldLayoutId id="2147484392" r:id="rId11"/>
  </p:sldLayoutIdLst>
  <p:hf sldNum="0"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4"/>
          <p:cNvSpPr>
            <a:spLocks noGrp="1"/>
          </p:cNvSpPr>
          <p:nvPr>
            <p:ph type="title"/>
          </p:nvPr>
        </p:nvSpPr>
        <p:spPr>
          <a:xfrm>
            <a:off x="381000" y="1219200"/>
            <a:ext cx="8229600" cy="1143000"/>
          </a:xfrm>
        </p:spPr>
        <p:txBody>
          <a:bodyPr rtlCol="0">
            <a:normAutofit/>
          </a:bodyPr>
          <a:lstStyle/>
          <a:p>
            <a:pPr eaLnBrk="1" fontAlgn="auto" hangingPunct="1">
              <a:spcAft>
                <a:spcPts val="0"/>
              </a:spcAft>
              <a:defRPr/>
            </a:pPr>
            <a:r>
              <a:rPr lang="en-US" sz="6000" b="1" dirty="0" smtClean="0">
                <a:solidFill>
                  <a:schemeClr val="tx2">
                    <a:lumMod val="50000"/>
                  </a:schemeClr>
                </a:solidFill>
                <a:effectLst>
                  <a:outerShdw blurRad="38100" dist="38100" dir="2700000" algn="tl">
                    <a:srgbClr val="000000">
                      <a:alpha val="43137"/>
                    </a:srgbClr>
                  </a:outerShdw>
                </a:effectLst>
              </a:rPr>
              <a:t>B-Tree</a:t>
            </a:r>
            <a:endParaRPr lang="en-US" sz="6000" b="1" dirty="0" smtClean="0">
              <a:solidFill>
                <a:schemeClr val="tx2">
                  <a:lumMod val="50000"/>
                </a:schemeClr>
              </a:solidFill>
              <a:effectLst>
                <a:outerShdw blurRad="38100" dist="38100" dir="2700000" algn="tl">
                  <a:srgbClr val="000000">
                    <a:alpha val="43137"/>
                  </a:srgbClr>
                </a:outerShdw>
              </a:effectLst>
            </a:endParaRPr>
          </a:p>
        </p:txBody>
      </p:sp>
      <p:sp>
        <p:nvSpPr>
          <p:cNvPr id="5" name="Title 4"/>
          <p:cNvSpPr txBox="1">
            <a:spLocks/>
          </p:cNvSpPr>
          <p:nvPr/>
        </p:nvSpPr>
        <p:spPr bwMode="auto">
          <a:xfrm>
            <a:off x="533400" y="2971800"/>
            <a:ext cx="8229600" cy="1752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normAutofit/>
          </a:bodyPr>
          <a:lstStyle>
            <a:lvl1pPr eaLnBrk="0" hangingPunct="0">
              <a:defRPr>
                <a:solidFill>
                  <a:schemeClr val="tx1"/>
                </a:solidFill>
                <a:latin typeface="Constantia" pitchFamily="18" charset="0"/>
                <a:cs typeface="Arial" charset="0"/>
              </a:defRPr>
            </a:lvl1pPr>
            <a:lvl2pPr marL="742950" indent="-285750" eaLnBrk="0" hangingPunct="0">
              <a:defRPr>
                <a:solidFill>
                  <a:schemeClr val="tx1"/>
                </a:solidFill>
                <a:latin typeface="Constantia" pitchFamily="18" charset="0"/>
                <a:cs typeface="Arial" charset="0"/>
              </a:defRPr>
            </a:lvl2pPr>
            <a:lvl3pPr marL="1143000" indent="-228600" eaLnBrk="0" hangingPunct="0">
              <a:defRPr>
                <a:solidFill>
                  <a:schemeClr val="tx1"/>
                </a:solidFill>
                <a:latin typeface="Constantia" pitchFamily="18" charset="0"/>
                <a:cs typeface="Arial" charset="0"/>
              </a:defRPr>
            </a:lvl3pPr>
            <a:lvl4pPr marL="1600200" indent="-228600" eaLnBrk="0" hangingPunct="0">
              <a:defRPr>
                <a:solidFill>
                  <a:schemeClr val="tx1"/>
                </a:solidFill>
                <a:latin typeface="Constantia" pitchFamily="18" charset="0"/>
                <a:cs typeface="Arial" charset="0"/>
              </a:defRPr>
            </a:lvl4pPr>
            <a:lvl5pPr marL="2057400" indent="-228600" eaLnBrk="0" hangingPunct="0">
              <a:defRPr>
                <a:solidFill>
                  <a:schemeClr val="tx1"/>
                </a:solidFill>
                <a:latin typeface="Constantia" pitchFamily="18" charset="0"/>
                <a:cs typeface="Arial" charset="0"/>
              </a:defRPr>
            </a:lvl5pPr>
            <a:lvl6pPr marL="2514600" indent="-228600" eaLnBrk="0" fontAlgn="base" hangingPunct="0">
              <a:spcBef>
                <a:spcPct val="0"/>
              </a:spcBef>
              <a:spcAft>
                <a:spcPct val="0"/>
              </a:spcAft>
              <a:defRPr>
                <a:solidFill>
                  <a:schemeClr val="tx1"/>
                </a:solidFill>
                <a:latin typeface="Constantia" pitchFamily="18" charset="0"/>
                <a:cs typeface="Arial" charset="0"/>
              </a:defRPr>
            </a:lvl6pPr>
            <a:lvl7pPr marL="2971800" indent="-228600" eaLnBrk="0" fontAlgn="base" hangingPunct="0">
              <a:spcBef>
                <a:spcPct val="0"/>
              </a:spcBef>
              <a:spcAft>
                <a:spcPct val="0"/>
              </a:spcAft>
              <a:defRPr>
                <a:solidFill>
                  <a:schemeClr val="tx1"/>
                </a:solidFill>
                <a:latin typeface="Constantia" pitchFamily="18" charset="0"/>
                <a:cs typeface="Arial" charset="0"/>
              </a:defRPr>
            </a:lvl7pPr>
            <a:lvl8pPr marL="3429000" indent="-228600" eaLnBrk="0" fontAlgn="base" hangingPunct="0">
              <a:spcBef>
                <a:spcPct val="0"/>
              </a:spcBef>
              <a:spcAft>
                <a:spcPct val="0"/>
              </a:spcAft>
              <a:defRPr>
                <a:solidFill>
                  <a:schemeClr val="tx1"/>
                </a:solidFill>
                <a:latin typeface="Constantia" pitchFamily="18" charset="0"/>
                <a:cs typeface="Arial" charset="0"/>
              </a:defRPr>
            </a:lvl8pPr>
            <a:lvl9pPr marL="3886200" indent="-228600" eaLnBrk="0" fontAlgn="base" hangingPunct="0">
              <a:spcBef>
                <a:spcPct val="0"/>
              </a:spcBef>
              <a:spcAft>
                <a:spcPct val="0"/>
              </a:spcAft>
              <a:defRPr>
                <a:solidFill>
                  <a:schemeClr val="tx1"/>
                </a:solidFill>
                <a:latin typeface="Constantia" pitchFamily="18" charset="0"/>
                <a:cs typeface="Arial" charset="0"/>
              </a:defRPr>
            </a:lvl9pPr>
          </a:lstStyle>
          <a:p>
            <a:pPr algn="ctr" eaLnBrk="1" hangingPunct="1">
              <a:defRPr/>
            </a:pPr>
            <a:endParaRPr lang="en-US" altLang="en-US" sz="6000" b="1" dirty="0" smtClean="0">
              <a:solidFill>
                <a:srgbClr val="10253F"/>
              </a:solidFill>
              <a:effectLst>
                <a:outerShdw blurRad="38100" dist="38100" dir="2700000" algn="tl">
                  <a:srgbClr val="C0C0C0"/>
                </a:outerShdw>
              </a:effectLst>
              <a:latin typeface="Calibri"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insertion</a:t>
            </a:r>
            <a:endParaRPr lang="en-US" dirty="0"/>
          </a:p>
        </p:txBody>
      </p:sp>
      <p:pic>
        <p:nvPicPr>
          <p:cNvPr id="5122" name="Picture 2"/>
          <p:cNvPicPr>
            <a:picLocks noGrp="1" noChangeAspect="1" noChangeArrowheads="1"/>
          </p:cNvPicPr>
          <p:nvPr>
            <p:ph idx="1"/>
          </p:nvPr>
        </p:nvPicPr>
        <p:blipFill>
          <a:blip r:embed="rId2" cstate="print"/>
          <a:srcRect/>
          <a:stretch>
            <a:fillRect/>
          </a:stretch>
        </p:blipFill>
        <p:spPr bwMode="auto">
          <a:xfrm>
            <a:off x="457200" y="2057400"/>
            <a:ext cx="8229600" cy="3352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p:cNvPicPr>
            <a:picLocks noGrp="1" noChangeAspect="1" noChangeArrowheads="1"/>
          </p:cNvPicPr>
          <p:nvPr>
            <p:ph idx="1"/>
          </p:nvPr>
        </p:nvPicPr>
        <p:blipFill>
          <a:blip r:embed="rId2" cstate="print"/>
          <a:srcRect/>
          <a:stretch>
            <a:fillRect/>
          </a:stretch>
        </p:blipFill>
        <p:spPr bwMode="auto">
          <a:xfrm>
            <a:off x="457200" y="1828800"/>
            <a:ext cx="8229600" cy="4267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170" name="Picture 2"/>
          <p:cNvPicPr>
            <a:picLocks noGrp="1" noChangeAspect="1" noChangeArrowheads="1"/>
          </p:cNvPicPr>
          <p:nvPr>
            <p:ph idx="1"/>
          </p:nvPr>
        </p:nvPicPr>
        <p:blipFill>
          <a:blip r:embed="rId2" cstate="print"/>
          <a:srcRect/>
          <a:stretch>
            <a:fillRect/>
          </a:stretch>
        </p:blipFill>
        <p:spPr bwMode="auto">
          <a:xfrm>
            <a:off x="457200" y="2667000"/>
            <a:ext cx="8229600" cy="2209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194" name="Picture 2"/>
          <p:cNvPicPr>
            <a:picLocks noGrp="1" noChangeAspect="1" noChangeArrowheads="1"/>
          </p:cNvPicPr>
          <p:nvPr>
            <p:ph idx="1"/>
          </p:nvPr>
        </p:nvPicPr>
        <p:blipFill>
          <a:blip r:embed="rId2" cstate="print"/>
          <a:srcRect/>
          <a:stretch>
            <a:fillRect/>
          </a:stretch>
        </p:blipFill>
        <p:spPr bwMode="auto">
          <a:xfrm>
            <a:off x="457200" y="1981200"/>
            <a:ext cx="8229600" cy="3505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218" name="Picture 2"/>
          <p:cNvPicPr>
            <a:picLocks noGrp="1" noChangeAspect="1" noChangeArrowheads="1"/>
          </p:cNvPicPr>
          <p:nvPr>
            <p:ph idx="1"/>
          </p:nvPr>
        </p:nvPicPr>
        <p:blipFill>
          <a:blip r:embed="rId2" cstate="print"/>
          <a:srcRect/>
          <a:stretch>
            <a:fillRect/>
          </a:stretch>
        </p:blipFill>
        <p:spPr bwMode="auto">
          <a:xfrm>
            <a:off x="457200" y="2286000"/>
            <a:ext cx="8229600" cy="3352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43" name="Picture 3"/>
          <p:cNvPicPr>
            <a:picLocks noGrp="1" noChangeAspect="1" noChangeArrowheads="1"/>
          </p:cNvPicPr>
          <p:nvPr>
            <p:ph idx="1"/>
          </p:nvPr>
        </p:nvPicPr>
        <p:blipFill>
          <a:blip r:embed="rId2" cstate="print"/>
          <a:srcRect/>
          <a:stretch>
            <a:fillRect/>
          </a:stretch>
        </p:blipFill>
        <p:spPr bwMode="auto">
          <a:xfrm>
            <a:off x="457200" y="1981200"/>
            <a:ext cx="8229600" cy="3810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0" y="0"/>
            <a:ext cx="9144000" cy="1066800"/>
          </a:xfrm>
          <a:prstGeom prst="roundRect">
            <a:avLst>
              <a:gd name="adj" fmla="val 0"/>
            </a:avLst>
          </a:prstGeom>
          <a:solidFill>
            <a:schemeClr val="tx2">
              <a:lumMod val="75000"/>
            </a:schemeClr>
          </a:solidFill>
          <a:ln>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sz="4800" dirty="0">
                <a:solidFill>
                  <a:schemeClr val="bg1"/>
                </a:solidFill>
                <a:latin typeface="+mj-lt"/>
              </a:rPr>
              <a:t>B-Trees</a:t>
            </a:r>
          </a:p>
        </p:txBody>
      </p:sp>
      <p:sp>
        <p:nvSpPr>
          <p:cNvPr id="11267" name="Line 2"/>
          <p:cNvSpPr>
            <a:spLocks noChangeShapeType="1"/>
          </p:cNvSpPr>
          <p:nvPr/>
        </p:nvSpPr>
        <p:spPr bwMode="auto">
          <a:xfrm flipH="1">
            <a:off x="1971675" y="2181225"/>
            <a:ext cx="1714500" cy="571500"/>
          </a:xfrm>
          <a:prstGeom prst="line">
            <a:avLst/>
          </a:prstGeom>
          <a:noFill/>
          <a:ln w="15875">
            <a:solidFill>
              <a:schemeClr val="tx1"/>
            </a:solidFill>
            <a:round/>
            <a:headEnd/>
            <a:tailEnd type="triangle" w="med" len="med"/>
          </a:ln>
        </p:spPr>
        <p:txBody>
          <a:bodyPr/>
          <a:lstStyle/>
          <a:p>
            <a:endParaRPr lang="en-US"/>
          </a:p>
        </p:txBody>
      </p:sp>
      <p:sp>
        <p:nvSpPr>
          <p:cNvPr id="11268" name="Line 3"/>
          <p:cNvSpPr>
            <a:spLocks noChangeShapeType="1"/>
          </p:cNvSpPr>
          <p:nvPr/>
        </p:nvSpPr>
        <p:spPr bwMode="auto">
          <a:xfrm>
            <a:off x="4370388" y="2181225"/>
            <a:ext cx="1143000" cy="571500"/>
          </a:xfrm>
          <a:prstGeom prst="line">
            <a:avLst/>
          </a:prstGeom>
          <a:noFill/>
          <a:ln w="15875">
            <a:solidFill>
              <a:schemeClr val="tx1"/>
            </a:solidFill>
            <a:round/>
            <a:headEnd/>
            <a:tailEnd type="triangle" w="med" len="med"/>
          </a:ln>
        </p:spPr>
        <p:txBody>
          <a:bodyPr/>
          <a:lstStyle/>
          <a:p>
            <a:endParaRPr lang="en-US"/>
          </a:p>
        </p:txBody>
      </p:sp>
      <p:sp>
        <p:nvSpPr>
          <p:cNvPr id="11269" name="Rectangle 4"/>
          <p:cNvSpPr>
            <a:spLocks noChangeArrowheads="1"/>
          </p:cNvSpPr>
          <p:nvPr/>
        </p:nvSpPr>
        <p:spPr bwMode="auto">
          <a:xfrm>
            <a:off x="4792663" y="4705350"/>
            <a:ext cx="339725" cy="0"/>
          </a:xfrm>
          <a:prstGeom prst="rect">
            <a:avLst/>
          </a:prstGeom>
          <a:solidFill>
            <a:srgbClr val="FFFFCC"/>
          </a:solidFill>
          <a:ln w="9525">
            <a:solidFill>
              <a:schemeClr val="tx1"/>
            </a:solidFill>
            <a:miter lim="800000"/>
            <a:headEnd/>
            <a:tailEnd/>
          </a:ln>
          <a:effectLst/>
        </p:spPr>
        <p:txBody>
          <a:bodyPr wrap="none">
            <a:spAutoFit/>
          </a:bodyPr>
          <a:lstStyle/>
          <a:p>
            <a:endParaRPr lang="en-US" altLang="en-US"/>
          </a:p>
        </p:txBody>
      </p:sp>
      <p:sp>
        <p:nvSpPr>
          <p:cNvPr id="11270" name="Rectangle 5"/>
          <p:cNvSpPr>
            <a:spLocks noChangeArrowheads="1"/>
          </p:cNvSpPr>
          <p:nvPr/>
        </p:nvSpPr>
        <p:spPr bwMode="auto">
          <a:xfrm>
            <a:off x="4792663" y="4705350"/>
            <a:ext cx="339725" cy="0"/>
          </a:xfrm>
          <a:prstGeom prst="rect">
            <a:avLst/>
          </a:prstGeom>
          <a:solidFill>
            <a:srgbClr val="FFFFCC"/>
          </a:solidFill>
          <a:ln w="9525">
            <a:solidFill>
              <a:schemeClr val="tx1"/>
            </a:solidFill>
            <a:miter lim="800000"/>
            <a:headEnd/>
            <a:tailEnd/>
          </a:ln>
          <a:effectLst/>
        </p:spPr>
        <p:txBody>
          <a:bodyPr wrap="none">
            <a:spAutoFit/>
          </a:bodyPr>
          <a:lstStyle/>
          <a:p>
            <a:endParaRPr lang="en-US" altLang="en-US"/>
          </a:p>
        </p:txBody>
      </p:sp>
      <p:graphicFrame>
        <p:nvGraphicFramePr>
          <p:cNvPr id="9" name="Group 149"/>
          <p:cNvGraphicFramePr>
            <a:graphicFrameLocks noGrp="1"/>
          </p:cNvGraphicFramePr>
          <p:nvPr/>
        </p:nvGraphicFramePr>
        <p:xfrm>
          <a:off x="3657600" y="2073275"/>
          <a:ext cx="1019175" cy="228600"/>
        </p:xfrm>
        <a:graphic>
          <a:graphicData uri="http://schemas.openxmlformats.org/drawingml/2006/table">
            <a:tbl>
              <a:tblPr/>
              <a:tblGrid>
                <a:gridCol w="339725"/>
                <a:gridCol w="339725"/>
                <a:gridCol w="339725"/>
              </a:tblGrid>
              <a:tr h="169863">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dirty="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smtClean="0">
                          <a:ln>
                            <a:noFill/>
                          </a:ln>
                          <a:solidFill>
                            <a:srgbClr val="993300"/>
                          </a:solidFill>
                          <a:effectLst/>
                          <a:latin typeface="Times New Roman" pitchFamily="18" charset="0"/>
                          <a:cs typeface="Times New Roman" pitchFamily="18" charset="0"/>
                        </a:rPr>
                        <a:t>45</a:t>
                      </a:r>
                      <a:endParaRPr kumimoji="0" lang="en-US" sz="2000" b="0" i="0" u="none" strike="noStrike" cap="none" normalizeH="0" baseline="0" dirty="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dirty="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r>
            </a:tbl>
          </a:graphicData>
        </a:graphic>
      </p:graphicFrame>
      <p:sp>
        <p:nvSpPr>
          <p:cNvPr id="11281" name="Line 16"/>
          <p:cNvSpPr>
            <a:spLocks noChangeShapeType="1"/>
          </p:cNvSpPr>
          <p:nvPr/>
        </p:nvSpPr>
        <p:spPr bwMode="auto">
          <a:xfrm flipH="1">
            <a:off x="914400" y="2840038"/>
            <a:ext cx="76200" cy="1366837"/>
          </a:xfrm>
          <a:prstGeom prst="line">
            <a:avLst/>
          </a:prstGeom>
          <a:noFill/>
          <a:ln w="15875">
            <a:solidFill>
              <a:schemeClr val="tx1"/>
            </a:solidFill>
            <a:round/>
            <a:headEnd/>
            <a:tailEnd type="triangle" w="med" len="med"/>
          </a:ln>
        </p:spPr>
        <p:txBody>
          <a:bodyPr/>
          <a:lstStyle/>
          <a:p>
            <a:endParaRPr lang="en-US"/>
          </a:p>
        </p:txBody>
      </p:sp>
      <p:sp>
        <p:nvSpPr>
          <p:cNvPr id="11282" name="Line 17"/>
          <p:cNvSpPr>
            <a:spLocks noChangeShapeType="1"/>
          </p:cNvSpPr>
          <p:nvPr/>
        </p:nvSpPr>
        <p:spPr bwMode="auto">
          <a:xfrm>
            <a:off x="1681163" y="2838450"/>
            <a:ext cx="342900" cy="914400"/>
          </a:xfrm>
          <a:prstGeom prst="line">
            <a:avLst/>
          </a:prstGeom>
          <a:noFill/>
          <a:ln w="15875">
            <a:solidFill>
              <a:schemeClr val="tx1"/>
            </a:solidFill>
            <a:round/>
            <a:headEnd/>
            <a:tailEnd type="triangle" w="med" len="med"/>
          </a:ln>
        </p:spPr>
        <p:txBody>
          <a:bodyPr/>
          <a:lstStyle/>
          <a:p>
            <a:endParaRPr lang="en-US"/>
          </a:p>
        </p:txBody>
      </p:sp>
      <p:sp>
        <p:nvSpPr>
          <p:cNvPr id="11283" name="Line 18"/>
          <p:cNvSpPr>
            <a:spLocks noChangeShapeType="1"/>
          </p:cNvSpPr>
          <p:nvPr/>
        </p:nvSpPr>
        <p:spPr bwMode="auto">
          <a:xfrm>
            <a:off x="2359025" y="2840038"/>
            <a:ext cx="841375" cy="1214437"/>
          </a:xfrm>
          <a:prstGeom prst="line">
            <a:avLst/>
          </a:prstGeom>
          <a:noFill/>
          <a:ln w="15875">
            <a:solidFill>
              <a:schemeClr val="tx1"/>
            </a:solidFill>
            <a:round/>
            <a:headEnd/>
            <a:tailEnd type="triangle" w="med" len="med"/>
          </a:ln>
        </p:spPr>
        <p:txBody>
          <a:bodyPr/>
          <a:lstStyle/>
          <a:p>
            <a:endParaRPr lang="en-US"/>
          </a:p>
        </p:txBody>
      </p:sp>
      <p:sp>
        <p:nvSpPr>
          <p:cNvPr id="11284" name="Rectangle 19"/>
          <p:cNvSpPr>
            <a:spLocks noChangeArrowheads="1"/>
          </p:cNvSpPr>
          <p:nvPr/>
        </p:nvSpPr>
        <p:spPr bwMode="auto">
          <a:xfrm>
            <a:off x="3221038" y="4433888"/>
            <a:ext cx="215900" cy="0"/>
          </a:xfrm>
          <a:prstGeom prst="rect">
            <a:avLst/>
          </a:prstGeom>
          <a:solidFill>
            <a:srgbClr val="FFFFCC"/>
          </a:solidFill>
          <a:ln w="9525">
            <a:solidFill>
              <a:schemeClr val="tx1"/>
            </a:solidFill>
            <a:miter lim="800000"/>
            <a:headEnd/>
            <a:tailEnd/>
          </a:ln>
          <a:effectLst/>
        </p:spPr>
        <p:txBody>
          <a:bodyPr wrap="none">
            <a:spAutoFit/>
          </a:bodyPr>
          <a:lstStyle/>
          <a:p>
            <a:endParaRPr lang="en-US" altLang="en-US"/>
          </a:p>
        </p:txBody>
      </p:sp>
      <p:sp>
        <p:nvSpPr>
          <p:cNvPr id="11285" name="Rectangle 20"/>
          <p:cNvSpPr>
            <a:spLocks noChangeArrowheads="1"/>
          </p:cNvSpPr>
          <p:nvPr/>
        </p:nvSpPr>
        <p:spPr bwMode="auto">
          <a:xfrm>
            <a:off x="3221038" y="4433888"/>
            <a:ext cx="339725" cy="0"/>
          </a:xfrm>
          <a:prstGeom prst="rect">
            <a:avLst/>
          </a:prstGeom>
          <a:solidFill>
            <a:srgbClr val="FFFFCC"/>
          </a:solidFill>
          <a:ln w="9525">
            <a:solidFill>
              <a:schemeClr val="tx1"/>
            </a:solidFill>
            <a:miter lim="800000"/>
            <a:headEnd/>
            <a:tailEnd/>
          </a:ln>
          <a:effectLst/>
        </p:spPr>
        <p:txBody>
          <a:bodyPr wrap="none">
            <a:spAutoFit/>
          </a:bodyPr>
          <a:lstStyle/>
          <a:p>
            <a:endParaRPr lang="en-US" altLang="en-US"/>
          </a:p>
        </p:txBody>
      </p:sp>
      <p:sp>
        <p:nvSpPr>
          <p:cNvPr id="11286" name="Rectangle 21"/>
          <p:cNvSpPr>
            <a:spLocks noChangeArrowheads="1"/>
          </p:cNvSpPr>
          <p:nvPr/>
        </p:nvSpPr>
        <p:spPr bwMode="auto">
          <a:xfrm>
            <a:off x="3221038" y="4433888"/>
            <a:ext cx="339725" cy="0"/>
          </a:xfrm>
          <a:prstGeom prst="rect">
            <a:avLst/>
          </a:prstGeom>
          <a:solidFill>
            <a:srgbClr val="FFFFCC"/>
          </a:solidFill>
          <a:ln w="9525">
            <a:solidFill>
              <a:schemeClr val="tx1"/>
            </a:solidFill>
            <a:miter lim="800000"/>
            <a:headEnd/>
            <a:tailEnd/>
          </a:ln>
          <a:effectLst/>
        </p:spPr>
        <p:txBody>
          <a:bodyPr wrap="none">
            <a:spAutoFit/>
          </a:bodyPr>
          <a:lstStyle/>
          <a:p>
            <a:endParaRPr lang="en-US" altLang="en-US"/>
          </a:p>
        </p:txBody>
      </p:sp>
      <p:graphicFrame>
        <p:nvGraphicFramePr>
          <p:cNvPr id="16" name="Group 150"/>
          <p:cNvGraphicFramePr>
            <a:graphicFrameLocks noGrp="1"/>
          </p:cNvGraphicFramePr>
          <p:nvPr/>
        </p:nvGraphicFramePr>
        <p:xfrm>
          <a:off x="990600" y="2759075"/>
          <a:ext cx="1698625" cy="228600"/>
        </p:xfrm>
        <a:graphic>
          <a:graphicData uri="http://schemas.openxmlformats.org/drawingml/2006/table">
            <a:tbl>
              <a:tblPr/>
              <a:tblGrid>
                <a:gridCol w="215900"/>
                <a:gridCol w="463550"/>
                <a:gridCol w="339725"/>
                <a:gridCol w="339725"/>
                <a:gridCol w="339725"/>
              </a:tblGrid>
              <a:tr h="169863">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29</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32</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r>
            </a:tbl>
          </a:graphicData>
        </a:graphic>
      </p:graphicFrame>
      <p:sp>
        <p:nvSpPr>
          <p:cNvPr id="11301" name="Line 36"/>
          <p:cNvSpPr>
            <a:spLocks noChangeShapeType="1"/>
          </p:cNvSpPr>
          <p:nvPr/>
        </p:nvSpPr>
        <p:spPr bwMode="auto">
          <a:xfrm>
            <a:off x="5248275" y="2941638"/>
            <a:ext cx="161925" cy="579437"/>
          </a:xfrm>
          <a:prstGeom prst="line">
            <a:avLst/>
          </a:prstGeom>
          <a:noFill/>
          <a:ln w="15875">
            <a:solidFill>
              <a:schemeClr val="tx1"/>
            </a:solidFill>
            <a:round/>
            <a:headEnd/>
            <a:tailEnd type="triangle" w="med" len="med"/>
          </a:ln>
        </p:spPr>
        <p:txBody>
          <a:bodyPr/>
          <a:lstStyle/>
          <a:p>
            <a:endParaRPr lang="en-US"/>
          </a:p>
        </p:txBody>
      </p:sp>
      <p:sp>
        <p:nvSpPr>
          <p:cNvPr id="11302" name="Line 37"/>
          <p:cNvSpPr>
            <a:spLocks noChangeShapeType="1"/>
          </p:cNvSpPr>
          <p:nvPr/>
        </p:nvSpPr>
        <p:spPr bwMode="auto">
          <a:xfrm>
            <a:off x="5934075" y="2941638"/>
            <a:ext cx="1838325" cy="808037"/>
          </a:xfrm>
          <a:prstGeom prst="line">
            <a:avLst/>
          </a:prstGeom>
          <a:noFill/>
          <a:ln w="15875">
            <a:solidFill>
              <a:schemeClr val="tx1"/>
            </a:solidFill>
            <a:round/>
            <a:headEnd/>
            <a:tailEnd type="triangle" w="med" len="med"/>
          </a:ln>
        </p:spPr>
        <p:txBody>
          <a:bodyPr/>
          <a:lstStyle/>
          <a:p>
            <a:endParaRPr lang="en-US"/>
          </a:p>
        </p:txBody>
      </p:sp>
      <p:sp>
        <p:nvSpPr>
          <p:cNvPr id="11303" name="Rectangle 39"/>
          <p:cNvSpPr>
            <a:spLocks noChangeArrowheads="1"/>
          </p:cNvSpPr>
          <p:nvPr/>
        </p:nvSpPr>
        <p:spPr bwMode="auto">
          <a:xfrm>
            <a:off x="4027488" y="4535488"/>
            <a:ext cx="339725" cy="0"/>
          </a:xfrm>
          <a:prstGeom prst="rect">
            <a:avLst/>
          </a:prstGeom>
          <a:solidFill>
            <a:srgbClr val="FFFFCC"/>
          </a:solidFill>
          <a:ln w="9525">
            <a:solidFill>
              <a:schemeClr val="tx1"/>
            </a:solidFill>
            <a:miter lim="800000"/>
            <a:headEnd/>
            <a:tailEnd/>
          </a:ln>
          <a:effectLst/>
        </p:spPr>
        <p:txBody>
          <a:bodyPr wrap="none">
            <a:spAutoFit/>
          </a:bodyPr>
          <a:lstStyle/>
          <a:p>
            <a:endParaRPr lang="en-US" altLang="en-US"/>
          </a:p>
        </p:txBody>
      </p:sp>
      <p:graphicFrame>
        <p:nvGraphicFramePr>
          <p:cNvPr id="21" name="Group 151"/>
          <p:cNvGraphicFramePr>
            <a:graphicFrameLocks noGrp="1"/>
          </p:cNvGraphicFramePr>
          <p:nvPr/>
        </p:nvGraphicFramePr>
        <p:xfrm>
          <a:off x="4495800" y="2835275"/>
          <a:ext cx="1698625" cy="228600"/>
        </p:xfrm>
        <a:graphic>
          <a:graphicData uri="http://schemas.openxmlformats.org/drawingml/2006/table">
            <a:tbl>
              <a:tblPr/>
              <a:tblGrid>
                <a:gridCol w="339725"/>
                <a:gridCol w="339725"/>
                <a:gridCol w="339725"/>
                <a:gridCol w="339725"/>
                <a:gridCol w="339725"/>
              </a:tblGrid>
              <a:tr h="169863">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49</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63</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r>
            </a:tbl>
          </a:graphicData>
        </a:graphic>
      </p:graphicFrame>
      <p:sp>
        <p:nvSpPr>
          <p:cNvPr id="11318" name="Line 54"/>
          <p:cNvSpPr>
            <a:spLocks noChangeShapeType="1"/>
          </p:cNvSpPr>
          <p:nvPr/>
        </p:nvSpPr>
        <p:spPr bwMode="auto">
          <a:xfrm flipH="1">
            <a:off x="4495800" y="2987675"/>
            <a:ext cx="190500" cy="1295400"/>
          </a:xfrm>
          <a:prstGeom prst="line">
            <a:avLst/>
          </a:prstGeom>
          <a:noFill/>
          <a:ln w="15875">
            <a:solidFill>
              <a:schemeClr val="tx1"/>
            </a:solidFill>
            <a:round/>
            <a:headEnd/>
            <a:tailEnd type="triangle" w="med" len="med"/>
          </a:ln>
        </p:spPr>
        <p:txBody>
          <a:bodyPr/>
          <a:lstStyle/>
          <a:p>
            <a:endParaRPr lang="en-US"/>
          </a:p>
        </p:txBody>
      </p:sp>
      <p:graphicFrame>
        <p:nvGraphicFramePr>
          <p:cNvPr id="23" name="Group 56"/>
          <p:cNvGraphicFramePr>
            <a:graphicFrameLocks/>
          </p:cNvGraphicFramePr>
          <p:nvPr/>
        </p:nvGraphicFramePr>
        <p:xfrm>
          <a:off x="304800" y="4283075"/>
          <a:ext cx="1539875" cy="228600"/>
        </p:xfrm>
        <a:graphic>
          <a:graphicData uri="http://schemas.openxmlformats.org/drawingml/2006/table">
            <a:tbl>
              <a:tblPr/>
              <a:tblGrid>
                <a:gridCol w="295275"/>
                <a:gridCol w="328613"/>
                <a:gridCol w="292100"/>
                <a:gridCol w="328612"/>
                <a:gridCol w="295275"/>
              </a:tblGrid>
              <a:tr h="228600">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18</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27</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r>
            </a:tbl>
          </a:graphicData>
        </a:graphic>
      </p:graphicFrame>
      <p:graphicFrame>
        <p:nvGraphicFramePr>
          <p:cNvPr id="24" name="Group 70"/>
          <p:cNvGraphicFramePr>
            <a:graphicFrameLocks/>
          </p:cNvGraphicFramePr>
          <p:nvPr/>
        </p:nvGraphicFramePr>
        <p:xfrm>
          <a:off x="1219200" y="3749675"/>
          <a:ext cx="1425575" cy="228600"/>
        </p:xfrm>
        <a:graphic>
          <a:graphicData uri="http://schemas.openxmlformats.org/drawingml/2006/table">
            <a:tbl>
              <a:tblPr/>
              <a:tblGrid>
                <a:gridCol w="274638"/>
                <a:gridCol w="301625"/>
                <a:gridCol w="239712"/>
                <a:gridCol w="334963"/>
                <a:gridCol w="274637"/>
              </a:tblGrid>
              <a:tr h="228600">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30</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31</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r>
            </a:tbl>
          </a:graphicData>
        </a:graphic>
      </p:graphicFrame>
      <p:graphicFrame>
        <p:nvGraphicFramePr>
          <p:cNvPr id="25" name="Group 152"/>
          <p:cNvGraphicFramePr>
            <a:graphicFrameLocks/>
          </p:cNvGraphicFramePr>
          <p:nvPr/>
        </p:nvGraphicFramePr>
        <p:xfrm>
          <a:off x="1622425" y="4130675"/>
          <a:ext cx="2767013" cy="228600"/>
        </p:xfrm>
        <a:graphic>
          <a:graphicData uri="http://schemas.openxmlformats.org/drawingml/2006/table">
            <a:tbl>
              <a:tblPr/>
              <a:tblGrid>
                <a:gridCol w="531813"/>
                <a:gridCol w="585787"/>
                <a:gridCol w="531813"/>
                <a:gridCol w="585787"/>
                <a:gridCol w="531813"/>
              </a:tblGrid>
              <a:tr h="176213">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dirty="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36</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smtClean="0">
                          <a:ln>
                            <a:noFill/>
                          </a:ln>
                          <a:solidFill>
                            <a:srgbClr val="993300"/>
                          </a:solidFill>
                          <a:effectLst/>
                          <a:latin typeface="Times New Roman" pitchFamily="18" charset="0"/>
                          <a:cs typeface="Times New Roman" pitchFamily="18" charset="0"/>
                        </a:rPr>
                        <a:t>39</a:t>
                      </a:r>
                      <a:endParaRPr kumimoji="0" lang="en-US" sz="2000" b="0" i="0" u="none" strike="noStrike" cap="none" normalizeH="0" baseline="0" dirty="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dirty="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r>
            </a:tbl>
          </a:graphicData>
        </a:graphic>
      </p:graphicFrame>
      <p:graphicFrame>
        <p:nvGraphicFramePr>
          <p:cNvPr id="26" name="Group 154"/>
          <p:cNvGraphicFramePr>
            <a:graphicFrameLocks/>
          </p:cNvGraphicFramePr>
          <p:nvPr/>
        </p:nvGraphicFramePr>
        <p:xfrm>
          <a:off x="4267200" y="4206875"/>
          <a:ext cx="2667000" cy="517880"/>
        </p:xfrm>
        <a:graphic>
          <a:graphicData uri="http://schemas.openxmlformats.org/drawingml/2006/table">
            <a:tbl>
              <a:tblPr/>
              <a:tblGrid>
                <a:gridCol w="371475"/>
                <a:gridCol w="406400"/>
                <a:gridCol w="384175"/>
                <a:gridCol w="395288"/>
                <a:gridCol w="369887"/>
                <a:gridCol w="368300"/>
                <a:gridCol w="371475"/>
              </a:tblGrid>
              <a:tr h="517525">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dirty="0" smtClean="0">
                        <a:ln>
                          <a:noFill/>
                        </a:ln>
                        <a:solidFill>
                          <a:srgbClr val="993300"/>
                        </a:solidFill>
                        <a:effectLst/>
                        <a:latin typeface="Arial" charset="0"/>
                      </a:endParaRPr>
                    </a:p>
                  </a:txBody>
                  <a:tcPr marT="45580" marB="455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46</a:t>
                      </a:r>
                      <a:endParaRPr kumimoji="0" lang="en-US" sz="2000" b="0" i="0" u="none" strike="noStrike" cap="none" normalizeH="0" baseline="0" smtClean="0">
                        <a:ln>
                          <a:noFill/>
                        </a:ln>
                        <a:solidFill>
                          <a:srgbClr val="993300"/>
                        </a:solidFill>
                        <a:effectLst/>
                        <a:latin typeface="Arial" charset="0"/>
                      </a:endParaRPr>
                    </a:p>
                  </a:txBody>
                  <a:tcPr marT="45580" marB="455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marT="45580" marB="455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47</a:t>
                      </a:r>
                      <a:endParaRPr kumimoji="0" lang="en-US" sz="2000" b="0" i="0" u="none" strike="noStrike" cap="none" normalizeH="0" baseline="0" smtClean="0">
                        <a:ln>
                          <a:noFill/>
                        </a:ln>
                        <a:solidFill>
                          <a:srgbClr val="993300"/>
                        </a:solidFill>
                        <a:effectLst/>
                        <a:latin typeface="Arial" charset="0"/>
                      </a:endParaRPr>
                    </a:p>
                  </a:txBody>
                  <a:tcPr marT="45580" marB="455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marT="45580" marB="455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rgbClr val="993300"/>
                        </a:solidFill>
                        <a:effectLst/>
                        <a:latin typeface="Arial" charset="0"/>
                      </a:endParaRPr>
                    </a:p>
                  </a:txBody>
                  <a:tcPr marT="45580" marB="455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smtClean="0">
                        <a:ln>
                          <a:noFill/>
                        </a:ln>
                        <a:solidFill>
                          <a:srgbClr val="993300"/>
                        </a:solidFill>
                        <a:effectLst/>
                        <a:latin typeface="Arial" charset="0"/>
                      </a:endParaRPr>
                    </a:p>
                  </a:txBody>
                  <a:tcPr marT="45580" marB="455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r>
            </a:tbl>
          </a:graphicData>
        </a:graphic>
      </p:graphicFrame>
      <p:graphicFrame>
        <p:nvGraphicFramePr>
          <p:cNvPr id="27" name="Group 116"/>
          <p:cNvGraphicFramePr>
            <a:graphicFrameLocks noGrp="1"/>
          </p:cNvGraphicFramePr>
          <p:nvPr/>
        </p:nvGraphicFramePr>
        <p:xfrm>
          <a:off x="4495800" y="3521075"/>
          <a:ext cx="2133600" cy="381000"/>
        </p:xfrm>
        <a:graphic>
          <a:graphicData uri="http://schemas.openxmlformats.org/drawingml/2006/table">
            <a:tbl>
              <a:tblPr/>
              <a:tblGrid>
                <a:gridCol w="292100"/>
                <a:gridCol w="322263"/>
                <a:gridCol w="292100"/>
                <a:gridCol w="320675"/>
                <a:gridCol w="292100"/>
                <a:gridCol w="322262"/>
                <a:gridCol w="292100"/>
              </a:tblGrid>
              <a:tr h="38100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54</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59</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61</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r>
            </a:tbl>
          </a:graphicData>
        </a:graphic>
      </p:graphicFrame>
      <p:graphicFrame>
        <p:nvGraphicFramePr>
          <p:cNvPr id="28" name="Group 134"/>
          <p:cNvGraphicFramePr>
            <a:graphicFrameLocks noGrp="1"/>
          </p:cNvGraphicFramePr>
          <p:nvPr/>
        </p:nvGraphicFramePr>
        <p:xfrm>
          <a:off x="7239000" y="3749675"/>
          <a:ext cx="1600200" cy="230188"/>
        </p:xfrm>
        <a:graphic>
          <a:graphicData uri="http://schemas.openxmlformats.org/drawingml/2006/table">
            <a:tbl>
              <a:tblPr/>
              <a:tblGrid>
                <a:gridCol w="307975"/>
                <a:gridCol w="338138"/>
                <a:gridCol w="307975"/>
                <a:gridCol w="338137"/>
                <a:gridCol w="307975"/>
              </a:tblGrid>
              <a:tr h="230188">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67</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72</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r>
            </a:tbl>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0" y="0"/>
            <a:ext cx="9144000" cy="1066800"/>
          </a:xfrm>
          <a:prstGeom prst="roundRect">
            <a:avLst>
              <a:gd name="adj" fmla="val 0"/>
            </a:avLst>
          </a:prstGeom>
          <a:solidFill>
            <a:schemeClr val="tx2">
              <a:lumMod val="75000"/>
            </a:schemeClr>
          </a:solidFill>
          <a:ln>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sz="4800" dirty="0">
                <a:solidFill>
                  <a:schemeClr val="bg1"/>
                </a:solidFill>
                <a:latin typeface="+mj-lt"/>
              </a:rPr>
              <a:t>B-Trees</a:t>
            </a:r>
          </a:p>
        </p:txBody>
      </p:sp>
      <p:sp>
        <p:nvSpPr>
          <p:cNvPr id="29" name="Text Box 148"/>
          <p:cNvSpPr txBox="1">
            <a:spLocks noChangeArrowheads="1"/>
          </p:cNvSpPr>
          <p:nvPr/>
        </p:nvSpPr>
        <p:spPr bwMode="auto">
          <a:xfrm>
            <a:off x="228600" y="1152525"/>
            <a:ext cx="8839200" cy="5016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charset="0"/>
              </a:defRPr>
            </a:lvl1pPr>
            <a:lvl2pPr marL="800100" indent="-342900">
              <a:defRPr>
                <a:solidFill>
                  <a:schemeClr val="tx1"/>
                </a:solidFill>
                <a:latin typeface="Arial" charset="0"/>
              </a:defRPr>
            </a:lvl2pPr>
            <a:lvl3pPr marL="1257300" indent="-342900">
              <a:defRPr>
                <a:solidFill>
                  <a:schemeClr val="tx1"/>
                </a:solidFill>
                <a:latin typeface="Arial" charset="0"/>
              </a:defRPr>
            </a:lvl3pPr>
            <a:lvl4pPr marL="1714500" indent="-342900">
              <a:defRPr>
                <a:solidFill>
                  <a:schemeClr val="tx1"/>
                </a:solidFill>
                <a:latin typeface="Arial" charset="0"/>
              </a:defRPr>
            </a:lvl4pPr>
            <a:lvl5pPr marL="2171700" indent="-342900">
              <a:defRPr>
                <a:solidFill>
                  <a:schemeClr val="tx1"/>
                </a:solidFill>
                <a:latin typeface="Arial" charset="0"/>
              </a:defRPr>
            </a:lvl5pPr>
            <a:lvl6pPr marL="2628900" indent="-342900" fontAlgn="base">
              <a:spcBef>
                <a:spcPct val="0"/>
              </a:spcBef>
              <a:spcAft>
                <a:spcPct val="0"/>
              </a:spcAft>
              <a:defRPr>
                <a:solidFill>
                  <a:schemeClr val="tx1"/>
                </a:solidFill>
                <a:latin typeface="Arial" charset="0"/>
              </a:defRPr>
            </a:lvl6pPr>
            <a:lvl7pPr marL="3086100" indent="-342900" fontAlgn="base">
              <a:spcBef>
                <a:spcPct val="0"/>
              </a:spcBef>
              <a:spcAft>
                <a:spcPct val="0"/>
              </a:spcAft>
              <a:defRPr>
                <a:solidFill>
                  <a:schemeClr val="tx1"/>
                </a:solidFill>
                <a:latin typeface="Arial" charset="0"/>
              </a:defRPr>
            </a:lvl7pPr>
            <a:lvl8pPr marL="3543300" indent="-342900" fontAlgn="base">
              <a:spcBef>
                <a:spcPct val="0"/>
              </a:spcBef>
              <a:spcAft>
                <a:spcPct val="0"/>
              </a:spcAft>
              <a:defRPr>
                <a:solidFill>
                  <a:schemeClr val="tx1"/>
                </a:solidFill>
                <a:latin typeface="Arial" charset="0"/>
              </a:defRPr>
            </a:lvl8pPr>
            <a:lvl9pPr marL="4000500" indent="-342900" fontAlgn="base">
              <a:spcBef>
                <a:spcPct val="0"/>
              </a:spcBef>
              <a:spcAft>
                <a:spcPct val="0"/>
              </a:spcAft>
              <a:defRPr>
                <a:solidFill>
                  <a:schemeClr val="tx1"/>
                </a:solidFill>
                <a:latin typeface="Arial" charset="0"/>
              </a:defRPr>
            </a:lvl9pPr>
          </a:lstStyle>
          <a:p>
            <a:pPr marL="0" indent="0">
              <a:defRPr/>
            </a:pPr>
            <a:r>
              <a:rPr lang="en-US" sz="2000" dirty="0" smtClean="0">
                <a:latin typeface="+mn-lt"/>
              </a:rPr>
              <a:t>Insert Operation</a:t>
            </a:r>
          </a:p>
          <a:p>
            <a:pPr marL="0" indent="0">
              <a:defRPr/>
            </a:pPr>
            <a:endParaRPr lang="en-US" sz="2000" dirty="0" smtClean="0">
              <a:latin typeface="+mn-lt"/>
            </a:endParaRPr>
          </a:p>
          <a:p>
            <a:pPr>
              <a:buFont typeface="Wingdings" pitchFamily="2" charset="2"/>
              <a:buChar char="§"/>
              <a:defRPr/>
            </a:pPr>
            <a:r>
              <a:rPr lang="en-US" sz="2000" dirty="0" smtClean="0">
                <a:latin typeface="+mn-lt"/>
              </a:rPr>
              <a:t>In a B tree all insertions are done at the leaf node level. A new value is inserted in the B tree using the algorithm given below. </a:t>
            </a:r>
          </a:p>
          <a:p>
            <a:pPr marL="0" indent="0">
              <a:defRPr/>
            </a:pPr>
            <a:endParaRPr lang="en-US" sz="2000" dirty="0" smtClean="0">
              <a:latin typeface="+mn-lt"/>
            </a:endParaRPr>
          </a:p>
          <a:p>
            <a:pPr>
              <a:buFont typeface="Wingdings" pitchFamily="2" charset="2"/>
              <a:buChar char="§"/>
              <a:defRPr/>
            </a:pPr>
            <a:r>
              <a:rPr lang="en-US" sz="2000" dirty="0" smtClean="0">
                <a:latin typeface="+mn-lt"/>
              </a:rPr>
              <a:t>Search the B tree to find the leaf node where the new key value should be inserted.</a:t>
            </a:r>
          </a:p>
          <a:p>
            <a:pPr marL="0" indent="0">
              <a:defRPr/>
            </a:pPr>
            <a:endParaRPr lang="en-US" sz="2000" dirty="0" smtClean="0">
              <a:latin typeface="+mn-lt"/>
            </a:endParaRPr>
          </a:p>
          <a:p>
            <a:pPr>
              <a:buFont typeface="Wingdings" pitchFamily="2" charset="2"/>
              <a:buChar char="§"/>
              <a:defRPr/>
            </a:pPr>
            <a:r>
              <a:rPr lang="en-US" sz="2000" dirty="0" smtClean="0">
                <a:latin typeface="+mn-lt"/>
              </a:rPr>
              <a:t>If the leaf node is not full, that is it contains less than m-1 key values then insert the new element in the node, keeping the node's elements ordered.</a:t>
            </a:r>
          </a:p>
          <a:p>
            <a:pPr marL="0" indent="0">
              <a:defRPr/>
            </a:pPr>
            <a:r>
              <a:rPr lang="en-US" sz="2000" dirty="0" smtClean="0">
                <a:latin typeface="+mn-lt"/>
              </a:rPr>
              <a:t> </a:t>
            </a:r>
          </a:p>
          <a:p>
            <a:pPr>
              <a:buFont typeface="Wingdings" pitchFamily="2" charset="2"/>
              <a:buChar char="§"/>
              <a:defRPr/>
            </a:pPr>
            <a:r>
              <a:rPr lang="en-US" sz="2000" dirty="0" smtClean="0">
                <a:latin typeface="+mn-lt"/>
              </a:rPr>
              <a:t>If the leaf node is full, that is the leaf node already contain m-1 key values then</a:t>
            </a:r>
          </a:p>
          <a:p>
            <a:pPr marL="346075" lvl="1" indent="0">
              <a:defRPr/>
            </a:pPr>
            <a:r>
              <a:rPr lang="en-US" sz="2000" dirty="0" smtClean="0">
                <a:latin typeface="+mn-lt"/>
              </a:rPr>
              <a:t>insert the new value in order into the existing set of keys split the node at its median into two nodes. note that the split nodes are half full. Push the median element up to its parent’s node. If the parent’s node is already full, then split the parent node by following the same steps.</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0" y="0"/>
            <a:ext cx="9144000" cy="1066800"/>
          </a:xfrm>
          <a:prstGeom prst="roundRect">
            <a:avLst>
              <a:gd name="adj" fmla="val 0"/>
            </a:avLst>
          </a:prstGeom>
          <a:solidFill>
            <a:schemeClr val="tx2">
              <a:lumMod val="75000"/>
            </a:schemeClr>
          </a:solidFill>
          <a:ln>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sz="4800" dirty="0">
                <a:solidFill>
                  <a:schemeClr val="bg1"/>
                </a:solidFill>
                <a:latin typeface="+mj-lt"/>
              </a:rPr>
              <a:t>B-Trees</a:t>
            </a:r>
          </a:p>
        </p:txBody>
      </p:sp>
      <p:sp>
        <p:nvSpPr>
          <p:cNvPr id="13315" name="Line 2"/>
          <p:cNvSpPr>
            <a:spLocks noChangeShapeType="1"/>
          </p:cNvSpPr>
          <p:nvPr/>
        </p:nvSpPr>
        <p:spPr bwMode="auto">
          <a:xfrm flipH="1">
            <a:off x="3352800" y="1752600"/>
            <a:ext cx="457200" cy="457200"/>
          </a:xfrm>
          <a:prstGeom prst="line">
            <a:avLst/>
          </a:prstGeom>
          <a:noFill/>
          <a:ln w="9525">
            <a:solidFill>
              <a:schemeClr val="tx1"/>
            </a:solidFill>
            <a:round/>
            <a:headEnd/>
            <a:tailEnd type="triangle" w="med" len="med"/>
          </a:ln>
        </p:spPr>
        <p:txBody>
          <a:bodyPr/>
          <a:lstStyle/>
          <a:p>
            <a:endParaRPr lang="en-US"/>
          </a:p>
        </p:txBody>
      </p:sp>
      <p:sp>
        <p:nvSpPr>
          <p:cNvPr id="13316" name="Line 3"/>
          <p:cNvSpPr>
            <a:spLocks noChangeShapeType="1"/>
          </p:cNvSpPr>
          <p:nvPr/>
        </p:nvSpPr>
        <p:spPr bwMode="auto">
          <a:xfrm>
            <a:off x="4495800" y="1676400"/>
            <a:ext cx="914400" cy="457200"/>
          </a:xfrm>
          <a:prstGeom prst="line">
            <a:avLst/>
          </a:prstGeom>
          <a:noFill/>
          <a:ln w="9525">
            <a:solidFill>
              <a:schemeClr val="tx1"/>
            </a:solidFill>
            <a:round/>
            <a:headEnd/>
            <a:tailEnd type="triangle" w="med" len="med"/>
          </a:ln>
        </p:spPr>
        <p:txBody>
          <a:bodyPr/>
          <a:lstStyle/>
          <a:p>
            <a:endParaRPr lang="en-US"/>
          </a:p>
        </p:txBody>
      </p:sp>
      <p:sp>
        <p:nvSpPr>
          <p:cNvPr id="13317" name="Line 4"/>
          <p:cNvSpPr>
            <a:spLocks noChangeShapeType="1"/>
          </p:cNvSpPr>
          <p:nvPr/>
        </p:nvSpPr>
        <p:spPr bwMode="auto">
          <a:xfrm>
            <a:off x="5105400" y="1600200"/>
            <a:ext cx="2438400" cy="533400"/>
          </a:xfrm>
          <a:prstGeom prst="line">
            <a:avLst/>
          </a:prstGeom>
          <a:noFill/>
          <a:ln w="9525">
            <a:solidFill>
              <a:schemeClr val="tx1"/>
            </a:solidFill>
            <a:round/>
            <a:headEnd/>
            <a:tailEnd type="triangle" w="med" len="med"/>
          </a:ln>
        </p:spPr>
        <p:txBody>
          <a:bodyPr/>
          <a:lstStyle/>
          <a:p>
            <a:endParaRPr lang="en-US"/>
          </a:p>
        </p:txBody>
      </p:sp>
      <p:sp>
        <p:nvSpPr>
          <p:cNvPr id="13318" name="Rectangle 5"/>
          <p:cNvSpPr>
            <a:spLocks noChangeArrowheads="1"/>
          </p:cNvSpPr>
          <p:nvPr/>
        </p:nvSpPr>
        <p:spPr bwMode="auto">
          <a:xfrm>
            <a:off x="3013075" y="3527425"/>
            <a:ext cx="215900" cy="0"/>
          </a:xfrm>
          <a:prstGeom prst="rect">
            <a:avLst/>
          </a:prstGeom>
          <a:solidFill>
            <a:srgbClr val="FFFFCC"/>
          </a:solidFill>
          <a:ln w="9525">
            <a:solidFill>
              <a:schemeClr val="tx1"/>
            </a:solidFill>
            <a:miter lim="800000"/>
            <a:headEnd/>
            <a:tailEnd/>
          </a:ln>
          <a:effectLst/>
        </p:spPr>
        <p:txBody>
          <a:bodyPr wrap="none">
            <a:spAutoFit/>
          </a:bodyPr>
          <a:lstStyle/>
          <a:p>
            <a:endParaRPr lang="en-US" altLang="en-US"/>
          </a:p>
        </p:txBody>
      </p:sp>
      <p:sp>
        <p:nvSpPr>
          <p:cNvPr id="13319" name="Rectangle 6"/>
          <p:cNvSpPr>
            <a:spLocks noChangeArrowheads="1"/>
          </p:cNvSpPr>
          <p:nvPr/>
        </p:nvSpPr>
        <p:spPr bwMode="auto">
          <a:xfrm>
            <a:off x="3013075" y="3527425"/>
            <a:ext cx="215900" cy="0"/>
          </a:xfrm>
          <a:prstGeom prst="rect">
            <a:avLst/>
          </a:prstGeom>
          <a:solidFill>
            <a:srgbClr val="FFFFCC"/>
          </a:solidFill>
          <a:ln w="9525">
            <a:solidFill>
              <a:schemeClr val="tx1"/>
            </a:solidFill>
            <a:miter lim="800000"/>
            <a:headEnd/>
            <a:tailEnd/>
          </a:ln>
          <a:effectLst/>
        </p:spPr>
        <p:txBody>
          <a:bodyPr wrap="none">
            <a:spAutoFit/>
          </a:bodyPr>
          <a:lstStyle/>
          <a:p>
            <a:endParaRPr lang="en-US" altLang="en-US"/>
          </a:p>
        </p:txBody>
      </p:sp>
      <p:sp>
        <p:nvSpPr>
          <p:cNvPr id="13320" name="Rectangle 7"/>
          <p:cNvSpPr>
            <a:spLocks noChangeArrowheads="1"/>
          </p:cNvSpPr>
          <p:nvPr/>
        </p:nvSpPr>
        <p:spPr bwMode="auto">
          <a:xfrm>
            <a:off x="3013075" y="3527425"/>
            <a:ext cx="215900" cy="0"/>
          </a:xfrm>
          <a:prstGeom prst="rect">
            <a:avLst/>
          </a:prstGeom>
          <a:solidFill>
            <a:srgbClr val="FFFFCC"/>
          </a:solidFill>
          <a:ln w="9525">
            <a:solidFill>
              <a:schemeClr val="tx1"/>
            </a:solidFill>
            <a:miter lim="800000"/>
            <a:headEnd/>
            <a:tailEnd/>
          </a:ln>
          <a:effectLst/>
        </p:spPr>
        <p:txBody>
          <a:bodyPr wrap="none">
            <a:spAutoFit/>
          </a:bodyPr>
          <a:lstStyle/>
          <a:p>
            <a:endParaRPr lang="en-US" altLang="en-US"/>
          </a:p>
        </p:txBody>
      </p:sp>
      <p:graphicFrame>
        <p:nvGraphicFramePr>
          <p:cNvPr id="12" name="Group 401"/>
          <p:cNvGraphicFramePr>
            <a:graphicFrameLocks noGrp="1"/>
          </p:cNvGraphicFramePr>
          <p:nvPr/>
        </p:nvGraphicFramePr>
        <p:xfrm>
          <a:off x="3048000" y="1524000"/>
          <a:ext cx="2209800" cy="228600"/>
        </p:xfrm>
        <a:graphic>
          <a:graphicData uri="http://schemas.openxmlformats.org/drawingml/2006/table">
            <a:tbl>
              <a:tblPr/>
              <a:tblGrid>
                <a:gridCol w="303213"/>
                <a:gridCol w="331787"/>
                <a:gridCol w="303213"/>
                <a:gridCol w="333375"/>
                <a:gridCol w="303212"/>
                <a:gridCol w="331788"/>
                <a:gridCol w="303212"/>
              </a:tblGrid>
              <a:tr h="168275">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dirty="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18</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smtClean="0">
                          <a:ln>
                            <a:noFill/>
                          </a:ln>
                          <a:solidFill>
                            <a:srgbClr val="993300"/>
                          </a:solidFill>
                          <a:effectLst/>
                          <a:latin typeface="Times New Roman" pitchFamily="18" charset="0"/>
                          <a:cs typeface="Times New Roman" pitchFamily="18" charset="0"/>
                        </a:rPr>
                        <a:t>45</a:t>
                      </a:r>
                      <a:endParaRPr kumimoji="0" lang="en-US" sz="2000" b="0" i="0" u="none" strike="noStrike" cap="none" normalizeH="0" baseline="0" dirty="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72</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dirty="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r>
            </a:tbl>
          </a:graphicData>
        </a:graphic>
      </p:graphicFrame>
      <p:sp>
        <p:nvSpPr>
          <p:cNvPr id="13339" name="Line 27"/>
          <p:cNvSpPr>
            <a:spLocks noChangeShapeType="1"/>
          </p:cNvSpPr>
          <p:nvPr/>
        </p:nvSpPr>
        <p:spPr bwMode="auto">
          <a:xfrm flipH="1">
            <a:off x="1066800" y="1676400"/>
            <a:ext cx="2057400" cy="457200"/>
          </a:xfrm>
          <a:prstGeom prst="line">
            <a:avLst/>
          </a:prstGeom>
          <a:noFill/>
          <a:ln w="9525">
            <a:solidFill>
              <a:schemeClr val="tx1"/>
            </a:solidFill>
            <a:round/>
            <a:headEnd/>
            <a:tailEnd type="triangle" w="med" len="med"/>
          </a:ln>
        </p:spPr>
        <p:txBody>
          <a:bodyPr/>
          <a:lstStyle/>
          <a:p>
            <a:endParaRPr lang="en-US"/>
          </a:p>
        </p:txBody>
      </p:sp>
      <p:graphicFrame>
        <p:nvGraphicFramePr>
          <p:cNvPr id="14" name="Group 28"/>
          <p:cNvGraphicFramePr>
            <a:graphicFrameLocks/>
          </p:cNvGraphicFramePr>
          <p:nvPr/>
        </p:nvGraphicFramePr>
        <p:xfrm>
          <a:off x="0" y="2133600"/>
          <a:ext cx="1539875" cy="304800"/>
        </p:xfrm>
        <a:graphic>
          <a:graphicData uri="http://schemas.openxmlformats.org/drawingml/2006/table">
            <a:tbl>
              <a:tblPr/>
              <a:tblGrid>
                <a:gridCol w="306388"/>
                <a:gridCol w="309562"/>
                <a:gridCol w="307975"/>
                <a:gridCol w="309563"/>
                <a:gridCol w="306387"/>
              </a:tblGrid>
              <a:tr h="304800">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7</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11</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r>
            </a:tbl>
          </a:graphicData>
        </a:graphic>
      </p:graphicFrame>
      <p:graphicFrame>
        <p:nvGraphicFramePr>
          <p:cNvPr id="15" name="Group 402"/>
          <p:cNvGraphicFramePr>
            <a:graphicFrameLocks/>
          </p:cNvGraphicFramePr>
          <p:nvPr/>
        </p:nvGraphicFramePr>
        <p:xfrm>
          <a:off x="3886200" y="2133600"/>
          <a:ext cx="2895600" cy="365482"/>
        </p:xfrm>
        <a:graphic>
          <a:graphicData uri="http://schemas.openxmlformats.org/drawingml/2006/table">
            <a:tbl>
              <a:tblPr/>
              <a:tblGrid>
                <a:gridCol w="311150"/>
                <a:gridCol w="298450"/>
                <a:gridCol w="355600"/>
                <a:gridCol w="342900"/>
                <a:gridCol w="365125"/>
                <a:gridCol w="290513"/>
                <a:gridCol w="312737"/>
                <a:gridCol w="307975"/>
                <a:gridCol w="311150"/>
              </a:tblGrid>
              <a:tr h="365125">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marT="45581" marB="4558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21</a:t>
                      </a:r>
                      <a:endParaRPr kumimoji="0" lang="en-US" sz="2000" b="0" i="0" u="none" strike="noStrike" cap="none" normalizeH="0" baseline="0" smtClean="0">
                        <a:ln>
                          <a:noFill/>
                        </a:ln>
                        <a:solidFill>
                          <a:srgbClr val="993300"/>
                        </a:solidFill>
                        <a:effectLst/>
                        <a:latin typeface="Arial" charset="0"/>
                      </a:endParaRPr>
                    </a:p>
                  </a:txBody>
                  <a:tcPr marT="45581" marB="4558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marT="45581" marB="4558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27</a:t>
                      </a:r>
                      <a:endParaRPr kumimoji="0" lang="en-US" sz="2000" b="0" i="0" u="none" strike="noStrike" cap="none" normalizeH="0" baseline="0" smtClean="0">
                        <a:ln>
                          <a:noFill/>
                        </a:ln>
                        <a:solidFill>
                          <a:srgbClr val="993300"/>
                        </a:solidFill>
                        <a:effectLst/>
                        <a:latin typeface="Arial" charset="0"/>
                      </a:endParaRPr>
                    </a:p>
                  </a:txBody>
                  <a:tcPr marT="45581" marB="4558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marT="45581" marB="4558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36</a:t>
                      </a:r>
                      <a:endParaRPr kumimoji="0" lang="en-US" sz="2000" b="0" i="0" u="none" strike="noStrike" cap="none" normalizeH="0" baseline="0" smtClean="0">
                        <a:ln>
                          <a:noFill/>
                        </a:ln>
                        <a:solidFill>
                          <a:srgbClr val="993300"/>
                        </a:solidFill>
                        <a:effectLst/>
                        <a:latin typeface="Arial" charset="0"/>
                      </a:endParaRPr>
                    </a:p>
                  </a:txBody>
                  <a:tcPr marT="45581" marB="4558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marT="45581" marB="4558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42</a:t>
                      </a:r>
                      <a:endParaRPr kumimoji="0" lang="en-US" sz="2000" b="0" i="0" u="none" strike="noStrike" cap="none" normalizeH="0" baseline="0" smtClean="0">
                        <a:ln>
                          <a:noFill/>
                        </a:ln>
                        <a:solidFill>
                          <a:srgbClr val="993300"/>
                        </a:solidFill>
                        <a:effectLst/>
                        <a:latin typeface="Arial" charset="0"/>
                      </a:endParaRPr>
                    </a:p>
                  </a:txBody>
                  <a:tcPr marT="45581" marB="4558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marT="45581" marB="4558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r>
            </a:tbl>
          </a:graphicData>
        </a:graphic>
      </p:graphicFrame>
      <p:graphicFrame>
        <p:nvGraphicFramePr>
          <p:cNvPr id="16" name="Group 64"/>
          <p:cNvGraphicFramePr>
            <a:graphicFrameLocks/>
          </p:cNvGraphicFramePr>
          <p:nvPr/>
        </p:nvGraphicFramePr>
        <p:xfrm>
          <a:off x="1196975" y="2209800"/>
          <a:ext cx="2887663" cy="228600"/>
        </p:xfrm>
        <a:graphic>
          <a:graphicData uri="http://schemas.openxmlformats.org/drawingml/2006/table">
            <a:tbl>
              <a:tblPr/>
              <a:tblGrid>
                <a:gridCol w="554038"/>
                <a:gridCol w="611187"/>
                <a:gridCol w="557213"/>
                <a:gridCol w="611187"/>
                <a:gridCol w="554038"/>
              </a:tblGrid>
              <a:tr h="228600">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54</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63</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dirty="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r>
            </a:tbl>
          </a:graphicData>
        </a:graphic>
      </p:graphicFrame>
      <p:graphicFrame>
        <p:nvGraphicFramePr>
          <p:cNvPr id="17" name="Group 403"/>
          <p:cNvGraphicFramePr>
            <a:graphicFrameLocks/>
          </p:cNvGraphicFramePr>
          <p:nvPr/>
        </p:nvGraphicFramePr>
        <p:xfrm>
          <a:off x="6880225" y="2133600"/>
          <a:ext cx="2263775" cy="228600"/>
        </p:xfrm>
        <a:graphic>
          <a:graphicData uri="http://schemas.openxmlformats.org/drawingml/2006/table">
            <a:tbl>
              <a:tblPr/>
              <a:tblGrid>
                <a:gridCol w="309563"/>
                <a:gridCol w="341312"/>
                <a:gridCol w="309563"/>
                <a:gridCol w="342900"/>
                <a:gridCol w="309562"/>
                <a:gridCol w="341313"/>
                <a:gridCol w="309562"/>
              </a:tblGrid>
              <a:tr h="144463">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81</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89</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90</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r>
            </a:tbl>
          </a:graphicData>
        </a:graphic>
      </p:graphicFrame>
      <p:sp>
        <p:nvSpPr>
          <p:cNvPr id="13408" name="Line 96"/>
          <p:cNvSpPr>
            <a:spLocks noChangeShapeType="1"/>
          </p:cNvSpPr>
          <p:nvPr/>
        </p:nvSpPr>
        <p:spPr bwMode="auto">
          <a:xfrm flipH="1">
            <a:off x="3048000" y="2971800"/>
            <a:ext cx="457200" cy="457200"/>
          </a:xfrm>
          <a:prstGeom prst="line">
            <a:avLst/>
          </a:prstGeom>
          <a:noFill/>
          <a:ln w="9525">
            <a:solidFill>
              <a:schemeClr val="tx1"/>
            </a:solidFill>
            <a:round/>
            <a:headEnd/>
            <a:tailEnd type="triangle" w="med" len="med"/>
          </a:ln>
        </p:spPr>
        <p:txBody>
          <a:bodyPr/>
          <a:lstStyle/>
          <a:p>
            <a:endParaRPr lang="en-US"/>
          </a:p>
        </p:txBody>
      </p:sp>
      <p:sp>
        <p:nvSpPr>
          <p:cNvPr id="13409" name="Line 97"/>
          <p:cNvSpPr>
            <a:spLocks noChangeShapeType="1"/>
          </p:cNvSpPr>
          <p:nvPr/>
        </p:nvSpPr>
        <p:spPr bwMode="auto">
          <a:xfrm>
            <a:off x="4191000" y="2895600"/>
            <a:ext cx="914400" cy="457200"/>
          </a:xfrm>
          <a:prstGeom prst="line">
            <a:avLst/>
          </a:prstGeom>
          <a:noFill/>
          <a:ln w="9525">
            <a:solidFill>
              <a:schemeClr val="tx1"/>
            </a:solidFill>
            <a:round/>
            <a:headEnd/>
            <a:tailEnd type="triangle" w="med" len="med"/>
          </a:ln>
        </p:spPr>
        <p:txBody>
          <a:bodyPr/>
          <a:lstStyle/>
          <a:p>
            <a:endParaRPr lang="en-US"/>
          </a:p>
        </p:txBody>
      </p:sp>
      <p:sp>
        <p:nvSpPr>
          <p:cNvPr id="13410" name="Line 98"/>
          <p:cNvSpPr>
            <a:spLocks noChangeShapeType="1"/>
          </p:cNvSpPr>
          <p:nvPr/>
        </p:nvSpPr>
        <p:spPr bwMode="auto">
          <a:xfrm>
            <a:off x="4800600" y="2819400"/>
            <a:ext cx="2438400" cy="533400"/>
          </a:xfrm>
          <a:prstGeom prst="line">
            <a:avLst/>
          </a:prstGeom>
          <a:noFill/>
          <a:ln w="9525">
            <a:solidFill>
              <a:schemeClr val="tx1"/>
            </a:solidFill>
            <a:round/>
            <a:headEnd/>
            <a:tailEnd type="triangle" w="med" len="med"/>
          </a:ln>
        </p:spPr>
        <p:txBody>
          <a:bodyPr/>
          <a:lstStyle/>
          <a:p>
            <a:endParaRPr lang="en-US"/>
          </a:p>
        </p:txBody>
      </p:sp>
      <p:graphicFrame>
        <p:nvGraphicFramePr>
          <p:cNvPr id="21" name="Group 404"/>
          <p:cNvGraphicFramePr>
            <a:graphicFrameLocks noGrp="1"/>
          </p:cNvGraphicFramePr>
          <p:nvPr/>
        </p:nvGraphicFramePr>
        <p:xfrm>
          <a:off x="2743200" y="2743200"/>
          <a:ext cx="2209800" cy="228600"/>
        </p:xfrm>
        <a:graphic>
          <a:graphicData uri="http://schemas.openxmlformats.org/drawingml/2006/table">
            <a:tbl>
              <a:tblPr/>
              <a:tblGrid>
                <a:gridCol w="303213"/>
                <a:gridCol w="331787"/>
                <a:gridCol w="303213"/>
                <a:gridCol w="333375"/>
                <a:gridCol w="303212"/>
                <a:gridCol w="331788"/>
                <a:gridCol w="303212"/>
              </a:tblGrid>
              <a:tr h="168275">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18</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45</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72</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r>
            </a:tbl>
          </a:graphicData>
        </a:graphic>
      </p:graphicFrame>
      <p:sp>
        <p:nvSpPr>
          <p:cNvPr id="13429" name="Line 117"/>
          <p:cNvSpPr>
            <a:spLocks noChangeShapeType="1"/>
          </p:cNvSpPr>
          <p:nvPr/>
        </p:nvSpPr>
        <p:spPr bwMode="auto">
          <a:xfrm flipH="1">
            <a:off x="762000" y="2895600"/>
            <a:ext cx="2057400" cy="457200"/>
          </a:xfrm>
          <a:prstGeom prst="line">
            <a:avLst/>
          </a:prstGeom>
          <a:noFill/>
          <a:ln w="9525">
            <a:solidFill>
              <a:schemeClr val="tx1"/>
            </a:solidFill>
            <a:round/>
            <a:headEnd/>
            <a:tailEnd type="triangle" w="med" len="med"/>
          </a:ln>
        </p:spPr>
        <p:txBody>
          <a:bodyPr/>
          <a:lstStyle/>
          <a:p>
            <a:endParaRPr lang="en-US"/>
          </a:p>
        </p:txBody>
      </p:sp>
      <p:graphicFrame>
        <p:nvGraphicFramePr>
          <p:cNvPr id="23" name="Group 405"/>
          <p:cNvGraphicFramePr>
            <a:graphicFrameLocks noGrp="1"/>
          </p:cNvGraphicFramePr>
          <p:nvPr/>
        </p:nvGraphicFramePr>
        <p:xfrm>
          <a:off x="0" y="3429000"/>
          <a:ext cx="1600200" cy="365482"/>
        </p:xfrm>
        <a:graphic>
          <a:graphicData uri="http://schemas.openxmlformats.org/drawingml/2006/table">
            <a:tbl>
              <a:tblPr/>
              <a:tblGrid>
                <a:gridCol w="215900"/>
                <a:gridCol w="238125"/>
                <a:gridCol w="238125"/>
                <a:gridCol w="238125"/>
                <a:gridCol w="215900"/>
                <a:gridCol w="238125"/>
                <a:gridCol w="215900"/>
              </a:tblGrid>
              <a:tr h="365125">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marT="45581" marB="4558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7</a:t>
                      </a:r>
                      <a:endParaRPr kumimoji="0" lang="en-US" sz="2000" b="0" i="0" u="none" strike="noStrike" cap="none" normalizeH="0" baseline="0" smtClean="0">
                        <a:ln>
                          <a:noFill/>
                        </a:ln>
                        <a:solidFill>
                          <a:srgbClr val="993300"/>
                        </a:solidFill>
                        <a:effectLst/>
                        <a:latin typeface="Arial" charset="0"/>
                      </a:endParaRPr>
                    </a:p>
                  </a:txBody>
                  <a:tcPr marT="45581" marB="4558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marT="45581" marB="4558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8</a:t>
                      </a:r>
                      <a:endParaRPr kumimoji="0" lang="en-US" sz="2000" b="0" i="0" u="none" strike="noStrike" cap="none" normalizeH="0" baseline="0" smtClean="0">
                        <a:ln>
                          <a:noFill/>
                        </a:ln>
                        <a:solidFill>
                          <a:srgbClr val="993300"/>
                        </a:solidFill>
                        <a:effectLst/>
                        <a:latin typeface="Arial" charset="0"/>
                      </a:endParaRPr>
                    </a:p>
                  </a:txBody>
                  <a:tcPr marT="45581" marB="4558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marT="45581" marB="4558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11</a:t>
                      </a:r>
                      <a:endParaRPr kumimoji="0" lang="en-US" sz="2000" b="0" i="0" u="none" strike="noStrike" cap="none" normalizeH="0" baseline="0" smtClean="0">
                        <a:ln>
                          <a:noFill/>
                        </a:ln>
                        <a:solidFill>
                          <a:srgbClr val="993300"/>
                        </a:solidFill>
                        <a:effectLst/>
                        <a:latin typeface="Arial" charset="0"/>
                      </a:endParaRPr>
                    </a:p>
                  </a:txBody>
                  <a:tcPr marT="45581" marB="4558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marT="45581" marB="4558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r>
            </a:tbl>
          </a:graphicData>
        </a:graphic>
      </p:graphicFrame>
      <p:graphicFrame>
        <p:nvGraphicFramePr>
          <p:cNvPr id="24" name="Group 406"/>
          <p:cNvGraphicFramePr>
            <a:graphicFrameLocks noGrp="1"/>
          </p:cNvGraphicFramePr>
          <p:nvPr/>
        </p:nvGraphicFramePr>
        <p:xfrm>
          <a:off x="1905000" y="3429000"/>
          <a:ext cx="2590800" cy="228600"/>
        </p:xfrm>
        <a:graphic>
          <a:graphicData uri="http://schemas.openxmlformats.org/drawingml/2006/table">
            <a:tbl>
              <a:tblPr/>
              <a:tblGrid>
                <a:gridCol w="274638"/>
                <a:gridCol w="304800"/>
                <a:gridCol w="274637"/>
                <a:gridCol w="303213"/>
                <a:gridCol w="276225"/>
                <a:gridCol w="303212"/>
                <a:gridCol w="274638"/>
                <a:gridCol w="304800"/>
                <a:gridCol w="274637"/>
              </a:tblGrid>
              <a:tr h="15240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21</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27</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36</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42</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r>
            </a:tbl>
          </a:graphicData>
        </a:graphic>
      </p:graphicFrame>
      <p:graphicFrame>
        <p:nvGraphicFramePr>
          <p:cNvPr id="25" name="Group 407"/>
          <p:cNvGraphicFramePr>
            <a:graphicFrameLocks noGrp="1"/>
          </p:cNvGraphicFramePr>
          <p:nvPr/>
        </p:nvGraphicFramePr>
        <p:xfrm>
          <a:off x="4648200" y="3429000"/>
          <a:ext cx="1676400" cy="228600"/>
        </p:xfrm>
        <a:graphic>
          <a:graphicData uri="http://schemas.openxmlformats.org/drawingml/2006/table">
            <a:tbl>
              <a:tblPr/>
              <a:tblGrid>
                <a:gridCol w="322263"/>
                <a:gridCol w="355600"/>
                <a:gridCol w="320675"/>
                <a:gridCol w="355600"/>
                <a:gridCol w="322262"/>
              </a:tblGrid>
              <a:tr h="168275">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54</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63</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r>
            </a:tbl>
          </a:graphicData>
        </a:graphic>
      </p:graphicFrame>
      <p:graphicFrame>
        <p:nvGraphicFramePr>
          <p:cNvPr id="26" name="Group 172"/>
          <p:cNvGraphicFramePr>
            <a:graphicFrameLocks noGrp="1"/>
          </p:cNvGraphicFramePr>
          <p:nvPr/>
        </p:nvGraphicFramePr>
        <p:xfrm>
          <a:off x="6629400" y="3352800"/>
          <a:ext cx="2209800" cy="228600"/>
        </p:xfrm>
        <a:graphic>
          <a:graphicData uri="http://schemas.openxmlformats.org/drawingml/2006/table">
            <a:tbl>
              <a:tblPr/>
              <a:tblGrid>
                <a:gridCol w="301625"/>
                <a:gridCol w="334963"/>
                <a:gridCol w="301625"/>
                <a:gridCol w="333375"/>
                <a:gridCol w="301625"/>
                <a:gridCol w="334962"/>
                <a:gridCol w="301625"/>
              </a:tblGrid>
              <a:tr h="22860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81</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89</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90</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r>
            </a:tbl>
          </a:graphicData>
        </a:graphic>
      </p:graphicFrame>
      <p:sp>
        <p:nvSpPr>
          <p:cNvPr id="13502" name="Line 190"/>
          <p:cNvSpPr>
            <a:spLocks noChangeShapeType="1"/>
          </p:cNvSpPr>
          <p:nvPr/>
        </p:nvSpPr>
        <p:spPr bwMode="auto">
          <a:xfrm flipH="1">
            <a:off x="3276600" y="4191000"/>
            <a:ext cx="457200" cy="457200"/>
          </a:xfrm>
          <a:prstGeom prst="line">
            <a:avLst/>
          </a:prstGeom>
          <a:noFill/>
          <a:ln w="9525">
            <a:solidFill>
              <a:schemeClr val="tx1"/>
            </a:solidFill>
            <a:round/>
            <a:headEnd/>
            <a:tailEnd type="triangle" w="med" len="med"/>
          </a:ln>
        </p:spPr>
        <p:txBody>
          <a:bodyPr/>
          <a:lstStyle/>
          <a:p>
            <a:endParaRPr lang="en-US"/>
          </a:p>
        </p:txBody>
      </p:sp>
      <p:sp>
        <p:nvSpPr>
          <p:cNvPr id="13503" name="Line 191"/>
          <p:cNvSpPr>
            <a:spLocks noChangeShapeType="1"/>
          </p:cNvSpPr>
          <p:nvPr/>
        </p:nvSpPr>
        <p:spPr bwMode="auto">
          <a:xfrm>
            <a:off x="4419600" y="4114800"/>
            <a:ext cx="914400" cy="457200"/>
          </a:xfrm>
          <a:prstGeom prst="line">
            <a:avLst/>
          </a:prstGeom>
          <a:noFill/>
          <a:ln w="9525">
            <a:solidFill>
              <a:schemeClr val="tx1"/>
            </a:solidFill>
            <a:round/>
            <a:headEnd/>
            <a:tailEnd type="triangle" w="med" len="med"/>
          </a:ln>
        </p:spPr>
        <p:txBody>
          <a:bodyPr/>
          <a:lstStyle/>
          <a:p>
            <a:endParaRPr lang="en-US"/>
          </a:p>
        </p:txBody>
      </p:sp>
      <p:sp>
        <p:nvSpPr>
          <p:cNvPr id="13504" name="Line 192"/>
          <p:cNvSpPr>
            <a:spLocks noChangeShapeType="1"/>
          </p:cNvSpPr>
          <p:nvPr/>
        </p:nvSpPr>
        <p:spPr bwMode="auto">
          <a:xfrm>
            <a:off x="5029200" y="4038600"/>
            <a:ext cx="3429000" cy="304800"/>
          </a:xfrm>
          <a:prstGeom prst="line">
            <a:avLst/>
          </a:prstGeom>
          <a:noFill/>
          <a:ln w="9525">
            <a:solidFill>
              <a:schemeClr val="tx1"/>
            </a:solidFill>
            <a:round/>
            <a:headEnd/>
            <a:tailEnd type="triangle" w="med" len="med"/>
          </a:ln>
        </p:spPr>
        <p:txBody>
          <a:bodyPr/>
          <a:lstStyle/>
          <a:p>
            <a:endParaRPr lang="en-US"/>
          </a:p>
        </p:txBody>
      </p:sp>
      <p:graphicFrame>
        <p:nvGraphicFramePr>
          <p:cNvPr id="30" name="Group 408"/>
          <p:cNvGraphicFramePr>
            <a:graphicFrameLocks noGrp="1"/>
          </p:cNvGraphicFramePr>
          <p:nvPr/>
        </p:nvGraphicFramePr>
        <p:xfrm>
          <a:off x="2971800" y="3962400"/>
          <a:ext cx="2209800" cy="228600"/>
        </p:xfrm>
        <a:graphic>
          <a:graphicData uri="http://schemas.openxmlformats.org/drawingml/2006/table">
            <a:tbl>
              <a:tblPr/>
              <a:tblGrid>
                <a:gridCol w="303213"/>
                <a:gridCol w="331787"/>
                <a:gridCol w="303213"/>
                <a:gridCol w="333375"/>
                <a:gridCol w="303212"/>
                <a:gridCol w="331788"/>
                <a:gridCol w="303212"/>
              </a:tblGrid>
              <a:tr h="168275">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18</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45</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72</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342900" marR="0" lvl="0" indent="-34290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r>
            </a:tbl>
          </a:graphicData>
        </a:graphic>
      </p:graphicFrame>
      <p:sp>
        <p:nvSpPr>
          <p:cNvPr id="13523" name="Line 211"/>
          <p:cNvSpPr>
            <a:spLocks noChangeShapeType="1"/>
          </p:cNvSpPr>
          <p:nvPr/>
        </p:nvSpPr>
        <p:spPr bwMode="auto">
          <a:xfrm flipH="1">
            <a:off x="990600" y="4114800"/>
            <a:ext cx="2057400" cy="457200"/>
          </a:xfrm>
          <a:prstGeom prst="line">
            <a:avLst/>
          </a:prstGeom>
          <a:noFill/>
          <a:ln w="9525">
            <a:solidFill>
              <a:schemeClr val="tx1"/>
            </a:solidFill>
            <a:round/>
            <a:headEnd/>
            <a:tailEnd type="triangle" w="med" len="med"/>
          </a:ln>
        </p:spPr>
        <p:txBody>
          <a:bodyPr/>
          <a:lstStyle/>
          <a:p>
            <a:endParaRPr lang="en-US"/>
          </a:p>
        </p:txBody>
      </p:sp>
      <p:graphicFrame>
        <p:nvGraphicFramePr>
          <p:cNvPr id="32" name="Group 409"/>
          <p:cNvGraphicFramePr>
            <a:graphicFrameLocks noGrp="1"/>
          </p:cNvGraphicFramePr>
          <p:nvPr/>
        </p:nvGraphicFramePr>
        <p:xfrm>
          <a:off x="0" y="4648200"/>
          <a:ext cx="2514600" cy="365482"/>
        </p:xfrm>
        <a:graphic>
          <a:graphicData uri="http://schemas.openxmlformats.org/drawingml/2006/table">
            <a:tbl>
              <a:tblPr/>
              <a:tblGrid>
                <a:gridCol w="266700"/>
                <a:gridCol w="268288"/>
                <a:gridCol w="266700"/>
                <a:gridCol w="295275"/>
                <a:gridCol w="293687"/>
                <a:gridCol w="295275"/>
                <a:gridCol w="268288"/>
                <a:gridCol w="293687"/>
                <a:gridCol w="266700"/>
              </a:tblGrid>
              <a:tr h="365125">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marT="45581" marB="4558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7</a:t>
                      </a:r>
                      <a:endParaRPr kumimoji="0" lang="en-US" sz="2000" b="0" i="0" u="none" strike="noStrike" cap="none" normalizeH="0" baseline="0" smtClean="0">
                        <a:ln>
                          <a:noFill/>
                        </a:ln>
                        <a:solidFill>
                          <a:srgbClr val="993300"/>
                        </a:solidFill>
                        <a:effectLst/>
                        <a:latin typeface="Arial" charset="0"/>
                      </a:endParaRPr>
                    </a:p>
                  </a:txBody>
                  <a:tcPr marT="45581" marB="4558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marT="45581" marB="4558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8</a:t>
                      </a:r>
                      <a:endParaRPr kumimoji="0" lang="en-US" sz="2000" b="0" i="0" u="none" strike="noStrike" cap="none" normalizeH="0" baseline="0" smtClean="0">
                        <a:ln>
                          <a:noFill/>
                        </a:ln>
                        <a:solidFill>
                          <a:srgbClr val="993300"/>
                        </a:solidFill>
                        <a:effectLst/>
                        <a:latin typeface="Arial" charset="0"/>
                      </a:endParaRPr>
                    </a:p>
                  </a:txBody>
                  <a:tcPr marT="45581" marB="4558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marT="45581" marB="4558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9</a:t>
                      </a:r>
                      <a:endParaRPr kumimoji="0" lang="en-US" sz="2000" b="0" i="0" u="none" strike="noStrike" cap="none" normalizeH="0" baseline="0" smtClean="0">
                        <a:ln>
                          <a:noFill/>
                        </a:ln>
                        <a:solidFill>
                          <a:srgbClr val="993300"/>
                        </a:solidFill>
                        <a:effectLst/>
                        <a:latin typeface="Arial" charset="0"/>
                      </a:endParaRPr>
                    </a:p>
                  </a:txBody>
                  <a:tcPr marT="45581" marB="4558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marT="45581" marB="4558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11</a:t>
                      </a:r>
                      <a:endParaRPr kumimoji="0" lang="en-US" sz="2000" b="0" i="0" u="none" strike="noStrike" cap="none" normalizeH="0" baseline="0" smtClean="0">
                        <a:ln>
                          <a:noFill/>
                        </a:ln>
                        <a:solidFill>
                          <a:srgbClr val="993300"/>
                        </a:solidFill>
                        <a:effectLst/>
                        <a:latin typeface="Arial" charset="0"/>
                      </a:endParaRPr>
                    </a:p>
                  </a:txBody>
                  <a:tcPr marT="45581" marB="4558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marT="45581" marB="4558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r>
            </a:tbl>
          </a:graphicData>
        </a:graphic>
      </p:graphicFrame>
      <p:graphicFrame>
        <p:nvGraphicFramePr>
          <p:cNvPr id="33" name="Group 410"/>
          <p:cNvGraphicFramePr>
            <a:graphicFrameLocks noGrp="1"/>
          </p:cNvGraphicFramePr>
          <p:nvPr/>
        </p:nvGraphicFramePr>
        <p:xfrm>
          <a:off x="2743200" y="4648200"/>
          <a:ext cx="2514600" cy="365482"/>
        </p:xfrm>
        <a:graphic>
          <a:graphicData uri="http://schemas.openxmlformats.org/drawingml/2006/table">
            <a:tbl>
              <a:tblPr/>
              <a:tblGrid>
                <a:gridCol w="266700"/>
                <a:gridCol w="295275"/>
                <a:gridCol w="266700"/>
                <a:gridCol w="295275"/>
                <a:gridCol w="266700"/>
                <a:gridCol w="295275"/>
                <a:gridCol w="266700"/>
                <a:gridCol w="295275"/>
                <a:gridCol w="266700"/>
              </a:tblGrid>
              <a:tr h="365125">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marT="45581" marB="4558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21</a:t>
                      </a:r>
                      <a:endParaRPr kumimoji="0" lang="en-US" sz="2000" b="0" i="0" u="none" strike="noStrike" cap="none" normalizeH="0" baseline="0" smtClean="0">
                        <a:ln>
                          <a:noFill/>
                        </a:ln>
                        <a:solidFill>
                          <a:srgbClr val="993300"/>
                        </a:solidFill>
                        <a:effectLst/>
                        <a:latin typeface="Arial" charset="0"/>
                      </a:endParaRPr>
                    </a:p>
                  </a:txBody>
                  <a:tcPr marT="45581" marB="4558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marT="45581" marB="4558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27</a:t>
                      </a:r>
                      <a:endParaRPr kumimoji="0" lang="en-US" sz="2000" b="0" i="0" u="none" strike="noStrike" cap="none" normalizeH="0" baseline="0" smtClean="0">
                        <a:ln>
                          <a:noFill/>
                        </a:ln>
                        <a:solidFill>
                          <a:srgbClr val="993300"/>
                        </a:solidFill>
                        <a:effectLst/>
                        <a:latin typeface="Arial" charset="0"/>
                      </a:endParaRPr>
                    </a:p>
                  </a:txBody>
                  <a:tcPr marT="45581" marB="4558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marT="45581" marB="4558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36</a:t>
                      </a:r>
                      <a:endParaRPr kumimoji="0" lang="en-US" sz="2000" b="0" i="0" u="none" strike="noStrike" cap="none" normalizeH="0" baseline="0" smtClean="0">
                        <a:ln>
                          <a:noFill/>
                        </a:ln>
                        <a:solidFill>
                          <a:srgbClr val="993300"/>
                        </a:solidFill>
                        <a:effectLst/>
                        <a:latin typeface="Arial" charset="0"/>
                      </a:endParaRPr>
                    </a:p>
                  </a:txBody>
                  <a:tcPr marT="45581" marB="4558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marT="45581" marB="4558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42</a:t>
                      </a:r>
                      <a:endParaRPr kumimoji="0" lang="en-US" sz="2000" b="0" i="0" u="none" strike="noStrike" cap="none" normalizeH="0" baseline="0" smtClean="0">
                        <a:ln>
                          <a:noFill/>
                        </a:ln>
                        <a:solidFill>
                          <a:srgbClr val="993300"/>
                        </a:solidFill>
                        <a:effectLst/>
                        <a:latin typeface="Arial" charset="0"/>
                      </a:endParaRPr>
                    </a:p>
                  </a:txBody>
                  <a:tcPr marT="45581" marB="4558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marT="45581" marB="4558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r>
            </a:tbl>
          </a:graphicData>
        </a:graphic>
      </p:graphicFrame>
      <p:graphicFrame>
        <p:nvGraphicFramePr>
          <p:cNvPr id="34" name="Group 411"/>
          <p:cNvGraphicFramePr>
            <a:graphicFrameLocks noGrp="1"/>
          </p:cNvGraphicFramePr>
          <p:nvPr/>
        </p:nvGraphicFramePr>
        <p:xfrm>
          <a:off x="5334000" y="4572000"/>
          <a:ext cx="1371600" cy="365482"/>
        </p:xfrm>
        <a:graphic>
          <a:graphicData uri="http://schemas.openxmlformats.org/drawingml/2006/table">
            <a:tbl>
              <a:tblPr/>
              <a:tblGrid>
                <a:gridCol w="263525"/>
                <a:gridCol w="290513"/>
                <a:gridCol w="263525"/>
                <a:gridCol w="290512"/>
                <a:gridCol w="263525"/>
              </a:tblGrid>
              <a:tr h="365125">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marT="45581" marB="4558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54</a:t>
                      </a:r>
                      <a:endParaRPr kumimoji="0" lang="en-US" sz="2000" b="0" i="0" u="none" strike="noStrike" cap="none" normalizeH="0" baseline="0" smtClean="0">
                        <a:ln>
                          <a:noFill/>
                        </a:ln>
                        <a:solidFill>
                          <a:srgbClr val="993300"/>
                        </a:solidFill>
                        <a:effectLst/>
                        <a:latin typeface="Arial" charset="0"/>
                      </a:endParaRPr>
                    </a:p>
                  </a:txBody>
                  <a:tcPr marT="45581" marB="4558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marT="45581" marB="4558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63</a:t>
                      </a:r>
                      <a:endParaRPr kumimoji="0" lang="en-US" sz="2000" b="0" i="0" u="none" strike="noStrike" cap="none" normalizeH="0" baseline="0" smtClean="0">
                        <a:ln>
                          <a:noFill/>
                        </a:ln>
                        <a:solidFill>
                          <a:srgbClr val="993300"/>
                        </a:solidFill>
                        <a:effectLst/>
                        <a:latin typeface="Arial" charset="0"/>
                      </a:endParaRPr>
                    </a:p>
                  </a:txBody>
                  <a:tcPr marT="45581" marB="4558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marT="45581" marB="4558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r>
            </a:tbl>
          </a:graphicData>
        </a:graphic>
      </p:graphicFrame>
      <p:graphicFrame>
        <p:nvGraphicFramePr>
          <p:cNvPr id="35" name="Group 270"/>
          <p:cNvGraphicFramePr>
            <a:graphicFrameLocks noGrp="1"/>
          </p:cNvGraphicFramePr>
          <p:nvPr/>
        </p:nvGraphicFramePr>
        <p:xfrm>
          <a:off x="6934200" y="4419600"/>
          <a:ext cx="2209800" cy="381000"/>
        </p:xfrm>
        <a:graphic>
          <a:graphicData uri="http://schemas.openxmlformats.org/drawingml/2006/table">
            <a:tbl>
              <a:tblPr/>
              <a:tblGrid>
                <a:gridCol w="301625"/>
                <a:gridCol w="334963"/>
                <a:gridCol w="301625"/>
                <a:gridCol w="333375"/>
                <a:gridCol w="301625"/>
                <a:gridCol w="334962"/>
                <a:gridCol w="301625"/>
              </a:tblGrid>
              <a:tr h="38100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81</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89</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90</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r>
            </a:tbl>
          </a:graphicData>
        </a:graphic>
      </p:graphicFrame>
      <p:sp>
        <p:nvSpPr>
          <p:cNvPr id="13600" name="Line 288"/>
          <p:cNvSpPr>
            <a:spLocks noChangeShapeType="1"/>
          </p:cNvSpPr>
          <p:nvPr/>
        </p:nvSpPr>
        <p:spPr bwMode="auto">
          <a:xfrm flipH="1">
            <a:off x="1752600" y="5257800"/>
            <a:ext cx="1373188" cy="457200"/>
          </a:xfrm>
          <a:prstGeom prst="line">
            <a:avLst/>
          </a:prstGeom>
          <a:noFill/>
          <a:ln w="9525">
            <a:solidFill>
              <a:schemeClr val="tx1"/>
            </a:solidFill>
            <a:round/>
            <a:headEnd/>
            <a:tailEnd type="triangle" w="med" len="med"/>
          </a:ln>
        </p:spPr>
        <p:txBody>
          <a:bodyPr/>
          <a:lstStyle/>
          <a:p>
            <a:endParaRPr lang="en-US"/>
          </a:p>
        </p:txBody>
      </p:sp>
      <p:sp>
        <p:nvSpPr>
          <p:cNvPr id="13601" name="Line 289"/>
          <p:cNvSpPr>
            <a:spLocks noChangeShapeType="1"/>
          </p:cNvSpPr>
          <p:nvPr/>
        </p:nvSpPr>
        <p:spPr bwMode="auto">
          <a:xfrm>
            <a:off x="4359275" y="5213350"/>
            <a:ext cx="914400" cy="457200"/>
          </a:xfrm>
          <a:prstGeom prst="line">
            <a:avLst/>
          </a:prstGeom>
          <a:noFill/>
          <a:ln w="9525">
            <a:solidFill>
              <a:schemeClr val="tx1"/>
            </a:solidFill>
            <a:round/>
            <a:headEnd/>
            <a:tailEnd type="triangle" w="med" len="med"/>
          </a:ln>
        </p:spPr>
        <p:txBody>
          <a:bodyPr/>
          <a:lstStyle/>
          <a:p>
            <a:endParaRPr lang="en-US"/>
          </a:p>
        </p:txBody>
      </p:sp>
      <p:sp>
        <p:nvSpPr>
          <p:cNvPr id="13602" name="Line 290"/>
          <p:cNvSpPr>
            <a:spLocks noChangeShapeType="1"/>
          </p:cNvSpPr>
          <p:nvPr/>
        </p:nvSpPr>
        <p:spPr bwMode="auto">
          <a:xfrm>
            <a:off x="4953000" y="5181600"/>
            <a:ext cx="1981200" cy="990600"/>
          </a:xfrm>
          <a:prstGeom prst="line">
            <a:avLst/>
          </a:prstGeom>
          <a:noFill/>
          <a:ln w="9525">
            <a:solidFill>
              <a:schemeClr val="tx1"/>
            </a:solidFill>
            <a:round/>
            <a:headEnd/>
            <a:tailEnd type="triangle" w="med" len="med"/>
          </a:ln>
        </p:spPr>
        <p:txBody>
          <a:bodyPr/>
          <a:lstStyle/>
          <a:p>
            <a:endParaRPr lang="en-US"/>
          </a:p>
        </p:txBody>
      </p:sp>
      <p:sp>
        <p:nvSpPr>
          <p:cNvPr id="13603" name="Line 291"/>
          <p:cNvSpPr>
            <a:spLocks noChangeShapeType="1"/>
          </p:cNvSpPr>
          <p:nvPr/>
        </p:nvSpPr>
        <p:spPr bwMode="auto">
          <a:xfrm flipH="1">
            <a:off x="3352800" y="5133975"/>
            <a:ext cx="566738" cy="657225"/>
          </a:xfrm>
          <a:prstGeom prst="line">
            <a:avLst/>
          </a:prstGeom>
          <a:noFill/>
          <a:ln w="9525">
            <a:solidFill>
              <a:schemeClr val="tx1"/>
            </a:solidFill>
            <a:round/>
            <a:headEnd/>
            <a:tailEnd type="triangle" w="med" len="med"/>
          </a:ln>
        </p:spPr>
        <p:txBody>
          <a:bodyPr/>
          <a:lstStyle/>
          <a:p>
            <a:endParaRPr lang="en-US"/>
          </a:p>
        </p:txBody>
      </p:sp>
      <p:sp>
        <p:nvSpPr>
          <p:cNvPr id="13604" name="Rectangle 292"/>
          <p:cNvSpPr>
            <a:spLocks noChangeArrowheads="1"/>
          </p:cNvSpPr>
          <p:nvPr/>
        </p:nvSpPr>
        <p:spPr bwMode="auto">
          <a:xfrm>
            <a:off x="2797175" y="3395663"/>
            <a:ext cx="215900" cy="0"/>
          </a:xfrm>
          <a:prstGeom prst="rect">
            <a:avLst/>
          </a:prstGeom>
          <a:solidFill>
            <a:srgbClr val="FFFFCC"/>
          </a:solidFill>
          <a:ln w="9525">
            <a:solidFill>
              <a:schemeClr val="tx1"/>
            </a:solidFill>
            <a:miter lim="800000"/>
            <a:headEnd/>
            <a:tailEnd/>
          </a:ln>
          <a:effectLst/>
        </p:spPr>
        <p:txBody>
          <a:bodyPr wrap="none">
            <a:spAutoFit/>
          </a:bodyPr>
          <a:lstStyle/>
          <a:p>
            <a:endParaRPr lang="en-US" altLang="en-US"/>
          </a:p>
        </p:txBody>
      </p:sp>
      <p:sp>
        <p:nvSpPr>
          <p:cNvPr id="13605" name="Rectangle 293"/>
          <p:cNvSpPr>
            <a:spLocks noChangeArrowheads="1"/>
          </p:cNvSpPr>
          <p:nvPr/>
        </p:nvSpPr>
        <p:spPr bwMode="auto">
          <a:xfrm>
            <a:off x="2797175" y="3395663"/>
            <a:ext cx="215900" cy="0"/>
          </a:xfrm>
          <a:prstGeom prst="rect">
            <a:avLst/>
          </a:prstGeom>
          <a:solidFill>
            <a:srgbClr val="FFFFCC"/>
          </a:solidFill>
          <a:ln w="9525">
            <a:solidFill>
              <a:schemeClr val="tx1"/>
            </a:solidFill>
            <a:miter lim="800000"/>
            <a:headEnd/>
            <a:tailEnd/>
          </a:ln>
          <a:effectLst/>
        </p:spPr>
        <p:txBody>
          <a:bodyPr wrap="none">
            <a:spAutoFit/>
          </a:bodyPr>
          <a:lstStyle/>
          <a:p>
            <a:endParaRPr lang="en-US" altLang="en-US"/>
          </a:p>
        </p:txBody>
      </p:sp>
      <p:sp>
        <p:nvSpPr>
          <p:cNvPr id="13606" name="Rectangle 294"/>
          <p:cNvSpPr>
            <a:spLocks noChangeArrowheads="1"/>
          </p:cNvSpPr>
          <p:nvPr/>
        </p:nvSpPr>
        <p:spPr bwMode="auto">
          <a:xfrm>
            <a:off x="2797175" y="3395663"/>
            <a:ext cx="215900" cy="0"/>
          </a:xfrm>
          <a:prstGeom prst="rect">
            <a:avLst/>
          </a:prstGeom>
          <a:solidFill>
            <a:srgbClr val="FFFFCC"/>
          </a:solidFill>
          <a:ln w="9525">
            <a:solidFill>
              <a:schemeClr val="tx1"/>
            </a:solidFill>
            <a:miter lim="800000"/>
            <a:headEnd/>
            <a:tailEnd/>
          </a:ln>
          <a:effectLst/>
        </p:spPr>
        <p:txBody>
          <a:bodyPr wrap="none">
            <a:spAutoFit/>
          </a:bodyPr>
          <a:lstStyle/>
          <a:p>
            <a:endParaRPr lang="en-US" altLang="en-US"/>
          </a:p>
        </p:txBody>
      </p:sp>
      <p:sp>
        <p:nvSpPr>
          <p:cNvPr id="13607" name="Rectangle 295"/>
          <p:cNvSpPr>
            <a:spLocks noChangeArrowheads="1"/>
          </p:cNvSpPr>
          <p:nvPr/>
        </p:nvSpPr>
        <p:spPr bwMode="auto">
          <a:xfrm>
            <a:off x="2797175" y="3395663"/>
            <a:ext cx="215900" cy="0"/>
          </a:xfrm>
          <a:prstGeom prst="rect">
            <a:avLst/>
          </a:prstGeom>
          <a:solidFill>
            <a:srgbClr val="FFFFCC"/>
          </a:solidFill>
          <a:ln w="9525">
            <a:solidFill>
              <a:schemeClr val="tx1"/>
            </a:solidFill>
            <a:miter lim="800000"/>
            <a:headEnd/>
            <a:tailEnd/>
          </a:ln>
          <a:effectLst/>
        </p:spPr>
        <p:txBody>
          <a:bodyPr wrap="none">
            <a:spAutoFit/>
          </a:bodyPr>
          <a:lstStyle/>
          <a:p>
            <a:endParaRPr lang="en-US" altLang="en-US"/>
          </a:p>
        </p:txBody>
      </p:sp>
      <p:graphicFrame>
        <p:nvGraphicFramePr>
          <p:cNvPr id="44" name="Group 412"/>
          <p:cNvGraphicFramePr>
            <a:graphicFrameLocks noGrp="1"/>
          </p:cNvGraphicFramePr>
          <p:nvPr/>
        </p:nvGraphicFramePr>
        <p:xfrm>
          <a:off x="2971800" y="5105400"/>
          <a:ext cx="2895600" cy="228600"/>
        </p:xfrm>
        <a:graphic>
          <a:graphicData uri="http://schemas.openxmlformats.org/drawingml/2006/table">
            <a:tbl>
              <a:tblPr/>
              <a:tblGrid>
                <a:gridCol w="311150"/>
                <a:gridCol w="342900"/>
                <a:gridCol w="311150"/>
                <a:gridCol w="342900"/>
                <a:gridCol w="311150"/>
                <a:gridCol w="311150"/>
                <a:gridCol w="311150"/>
                <a:gridCol w="342900"/>
                <a:gridCol w="311150"/>
              </a:tblGrid>
              <a:tr h="168275">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18</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36</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45</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72</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r>
            </a:tbl>
          </a:graphicData>
        </a:graphic>
      </p:graphicFrame>
      <p:graphicFrame>
        <p:nvGraphicFramePr>
          <p:cNvPr id="45" name="Group 413"/>
          <p:cNvGraphicFramePr>
            <a:graphicFrameLocks noGrp="1"/>
          </p:cNvGraphicFramePr>
          <p:nvPr/>
        </p:nvGraphicFramePr>
        <p:xfrm>
          <a:off x="0" y="5791200"/>
          <a:ext cx="2438400" cy="365482"/>
        </p:xfrm>
        <a:graphic>
          <a:graphicData uri="http://schemas.openxmlformats.org/drawingml/2006/table">
            <a:tbl>
              <a:tblPr/>
              <a:tblGrid>
                <a:gridCol w="258763"/>
                <a:gridCol w="258762"/>
                <a:gridCol w="260350"/>
                <a:gridCol w="285750"/>
                <a:gridCol w="285750"/>
                <a:gridCol w="285750"/>
                <a:gridCol w="258763"/>
                <a:gridCol w="285750"/>
                <a:gridCol w="258762"/>
              </a:tblGrid>
              <a:tr h="365125">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marT="45581" marB="4558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7</a:t>
                      </a:r>
                      <a:endParaRPr kumimoji="0" lang="en-US" sz="2000" b="0" i="0" u="none" strike="noStrike" cap="none" normalizeH="0" baseline="0" smtClean="0">
                        <a:ln>
                          <a:noFill/>
                        </a:ln>
                        <a:solidFill>
                          <a:srgbClr val="993300"/>
                        </a:solidFill>
                        <a:effectLst/>
                        <a:latin typeface="Arial" charset="0"/>
                      </a:endParaRPr>
                    </a:p>
                  </a:txBody>
                  <a:tcPr marT="45581" marB="4558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marT="45581" marB="4558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8</a:t>
                      </a:r>
                      <a:endParaRPr kumimoji="0" lang="en-US" sz="2000" b="0" i="0" u="none" strike="noStrike" cap="none" normalizeH="0" baseline="0" smtClean="0">
                        <a:ln>
                          <a:noFill/>
                        </a:ln>
                        <a:solidFill>
                          <a:srgbClr val="993300"/>
                        </a:solidFill>
                        <a:effectLst/>
                        <a:latin typeface="Arial" charset="0"/>
                      </a:endParaRPr>
                    </a:p>
                  </a:txBody>
                  <a:tcPr marT="45581" marB="4558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marT="45581" marB="4558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9</a:t>
                      </a:r>
                      <a:endParaRPr kumimoji="0" lang="en-US" sz="2000" b="0" i="0" u="none" strike="noStrike" cap="none" normalizeH="0" baseline="0" smtClean="0">
                        <a:ln>
                          <a:noFill/>
                        </a:ln>
                        <a:solidFill>
                          <a:srgbClr val="993300"/>
                        </a:solidFill>
                        <a:effectLst/>
                        <a:latin typeface="Arial" charset="0"/>
                      </a:endParaRPr>
                    </a:p>
                  </a:txBody>
                  <a:tcPr marT="45581" marB="4558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marT="45581" marB="4558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11</a:t>
                      </a:r>
                      <a:endParaRPr kumimoji="0" lang="en-US" sz="2000" b="0" i="0" u="none" strike="noStrike" cap="none" normalizeH="0" baseline="0" smtClean="0">
                        <a:ln>
                          <a:noFill/>
                        </a:ln>
                        <a:solidFill>
                          <a:srgbClr val="993300"/>
                        </a:solidFill>
                        <a:effectLst/>
                        <a:latin typeface="Arial" charset="0"/>
                      </a:endParaRPr>
                    </a:p>
                  </a:txBody>
                  <a:tcPr marT="45581" marB="4558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marT="45581" marB="4558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r>
            </a:tbl>
          </a:graphicData>
        </a:graphic>
      </p:graphicFrame>
      <p:graphicFrame>
        <p:nvGraphicFramePr>
          <p:cNvPr id="46" name="Group 414"/>
          <p:cNvGraphicFramePr>
            <a:graphicFrameLocks noGrp="1"/>
          </p:cNvGraphicFramePr>
          <p:nvPr/>
        </p:nvGraphicFramePr>
        <p:xfrm>
          <a:off x="2743200" y="5715000"/>
          <a:ext cx="1600200" cy="228600"/>
        </p:xfrm>
        <a:graphic>
          <a:graphicData uri="http://schemas.openxmlformats.org/drawingml/2006/table">
            <a:tbl>
              <a:tblPr/>
              <a:tblGrid>
                <a:gridCol w="301625"/>
                <a:gridCol w="331788"/>
                <a:gridCol w="301625"/>
                <a:gridCol w="331787"/>
                <a:gridCol w="333375"/>
              </a:tblGrid>
              <a:tr h="15240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21</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27</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r>
            </a:tbl>
          </a:graphicData>
        </a:graphic>
      </p:graphicFrame>
      <p:graphicFrame>
        <p:nvGraphicFramePr>
          <p:cNvPr id="47" name="Group 415"/>
          <p:cNvGraphicFramePr>
            <a:graphicFrameLocks noGrp="1"/>
          </p:cNvGraphicFramePr>
          <p:nvPr/>
        </p:nvGraphicFramePr>
        <p:xfrm>
          <a:off x="4572000" y="5715000"/>
          <a:ext cx="1828800" cy="228600"/>
        </p:xfrm>
        <a:graphic>
          <a:graphicData uri="http://schemas.openxmlformats.org/drawingml/2006/table">
            <a:tbl>
              <a:tblPr/>
              <a:tblGrid>
                <a:gridCol w="344488"/>
                <a:gridCol w="379412"/>
                <a:gridCol w="344488"/>
                <a:gridCol w="381000"/>
                <a:gridCol w="379412"/>
              </a:tblGrid>
              <a:tr h="168275">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39</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42</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r>
            </a:tbl>
          </a:graphicData>
        </a:graphic>
      </p:graphicFrame>
      <p:graphicFrame>
        <p:nvGraphicFramePr>
          <p:cNvPr id="48" name="Group 416"/>
          <p:cNvGraphicFramePr>
            <a:graphicFrameLocks noGrp="1"/>
          </p:cNvGraphicFramePr>
          <p:nvPr/>
        </p:nvGraphicFramePr>
        <p:xfrm>
          <a:off x="6248400" y="6248400"/>
          <a:ext cx="1828800" cy="228600"/>
        </p:xfrm>
        <a:graphic>
          <a:graphicData uri="http://schemas.openxmlformats.org/drawingml/2006/table">
            <a:tbl>
              <a:tblPr/>
              <a:tblGrid>
                <a:gridCol w="350838"/>
                <a:gridCol w="387350"/>
                <a:gridCol w="352425"/>
                <a:gridCol w="387350"/>
                <a:gridCol w="350837"/>
              </a:tblGrid>
              <a:tr h="168275">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54</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63</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r>
            </a:tbl>
          </a:graphicData>
        </a:graphic>
      </p:graphicFrame>
      <p:sp>
        <p:nvSpPr>
          <p:cNvPr id="13694" name="Line 382"/>
          <p:cNvSpPr>
            <a:spLocks noChangeShapeType="1"/>
          </p:cNvSpPr>
          <p:nvPr/>
        </p:nvSpPr>
        <p:spPr bwMode="auto">
          <a:xfrm>
            <a:off x="5715000" y="5257800"/>
            <a:ext cx="1752600" cy="228600"/>
          </a:xfrm>
          <a:prstGeom prst="line">
            <a:avLst/>
          </a:prstGeom>
          <a:noFill/>
          <a:ln w="9525">
            <a:solidFill>
              <a:schemeClr val="tx1"/>
            </a:solidFill>
            <a:round/>
            <a:headEnd/>
            <a:tailEnd type="triangle" w="med" len="med"/>
          </a:ln>
          <a:effectLst/>
        </p:spPr>
        <p:txBody>
          <a:bodyPr/>
          <a:lstStyle/>
          <a:p>
            <a:endParaRPr lang="en-US"/>
          </a:p>
        </p:txBody>
      </p:sp>
      <p:graphicFrame>
        <p:nvGraphicFramePr>
          <p:cNvPr id="50" name="Group 417"/>
          <p:cNvGraphicFramePr>
            <a:graphicFrameLocks noGrp="1"/>
          </p:cNvGraphicFramePr>
          <p:nvPr/>
        </p:nvGraphicFramePr>
        <p:xfrm>
          <a:off x="6934200" y="5562600"/>
          <a:ext cx="2209800" cy="228600"/>
        </p:xfrm>
        <a:graphic>
          <a:graphicData uri="http://schemas.openxmlformats.org/drawingml/2006/table">
            <a:tbl>
              <a:tblPr/>
              <a:tblGrid>
                <a:gridCol w="301625"/>
                <a:gridCol w="334963"/>
                <a:gridCol w="301625"/>
                <a:gridCol w="333375"/>
                <a:gridCol w="301625"/>
                <a:gridCol w="334962"/>
                <a:gridCol w="301625"/>
              </a:tblGrid>
              <a:tr h="168275">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81</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89</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90</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smtClean="0">
                          <a:ln>
                            <a:noFill/>
                          </a:ln>
                          <a:solidFill>
                            <a:srgbClr val="993300"/>
                          </a:solidFill>
                          <a:effectLst/>
                          <a:latin typeface="Times New Roman" pitchFamily="18" charset="0"/>
                          <a:cs typeface="Times New Roman" pitchFamily="18" charset="0"/>
                        </a:rPr>
                        <a:t>O</a:t>
                      </a:r>
                      <a:endParaRPr kumimoji="0" lang="en-US" sz="2000" b="0" i="0" u="none" strike="noStrike" cap="none" normalizeH="0" baseline="0" smtClean="0">
                        <a:ln>
                          <a:noFill/>
                        </a:ln>
                        <a:solidFill>
                          <a:srgbClr val="993300"/>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r>
            </a:tbl>
          </a:graphicData>
        </a:graphic>
      </p:graphicFrame>
      <p:sp>
        <p:nvSpPr>
          <p:cNvPr id="4" name="Text Box 26"/>
          <p:cNvSpPr txBox="1">
            <a:spLocks noChangeArrowheads="1"/>
          </p:cNvSpPr>
          <p:nvPr/>
        </p:nvSpPr>
        <p:spPr bwMode="auto">
          <a:xfrm>
            <a:off x="76200" y="1066800"/>
            <a:ext cx="8534400"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defRPr/>
            </a:pPr>
            <a:r>
              <a:rPr lang="en-US" sz="2000" dirty="0">
                <a:latin typeface="+mn-lt"/>
              </a:rPr>
              <a:t>Example: Look at the B tree of order 5 given below and insert 8, 9, 39 into it.</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0" y="0"/>
            <a:ext cx="9144000" cy="1066800"/>
          </a:xfrm>
          <a:prstGeom prst="roundRect">
            <a:avLst>
              <a:gd name="adj" fmla="val 0"/>
            </a:avLst>
          </a:prstGeom>
          <a:solidFill>
            <a:schemeClr val="tx2">
              <a:lumMod val="75000"/>
            </a:schemeClr>
          </a:solidFill>
          <a:ln>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sz="4800" dirty="0">
                <a:solidFill>
                  <a:schemeClr val="bg1"/>
                </a:solidFill>
                <a:latin typeface="+mj-lt"/>
              </a:rPr>
              <a:t>Deletion</a:t>
            </a:r>
          </a:p>
        </p:txBody>
      </p:sp>
      <p:sp>
        <p:nvSpPr>
          <p:cNvPr id="14339" name="Rectangle 3"/>
          <p:cNvSpPr txBox="1">
            <a:spLocks noChangeArrowheads="1"/>
          </p:cNvSpPr>
          <p:nvPr/>
        </p:nvSpPr>
        <p:spPr bwMode="auto">
          <a:xfrm>
            <a:off x="228600" y="1219200"/>
            <a:ext cx="8686800" cy="4114800"/>
          </a:xfrm>
          <a:prstGeom prst="rect">
            <a:avLst/>
          </a:prstGeom>
          <a:noFill/>
          <a:ln w="9525">
            <a:noFill/>
            <a:miter lim="800000"/>
            <a:headEnd/>
            <a:tailEnd/>
          </a:ln>
        </p:spPr>
        <p:txBody>
          <a:bodyPr/>
          <a:lstStyle/>
          <a:p>
            <a:pPr marL="342900" indent="-342900" eaLnBrk="0" hangingPunct="0">
              <a:lnSpc>
                <a:spcPct val="95000"/>
              </a:lnSpc>
              <a:spcBef>
                <a:spcPct val="20000"/>
              </a:spcBef>
              <a:buFont typeface="Arial" charset="0"/>
              <a:buChar char="•"/>
            </a:pPr>
            <a:r>
              <a:rPr lang="en-US" altLang="en-US" sz="2000">
                <a:latin typeface="Calibri" pitchFamily="34" charset="0"/>
              </a:rPr>
              <a:t>Like insertion, deletion is also done from the leaf nodes. There are two cases of deletion. First, a leaf node has to be deleted. Second, an internal node has to be deleted. Let us first see the steps involved in deleting a leaf node.</a:t>
            </a:r>
          </a:p>
          <a:p>
            <a:pPr marL="342900" indent="-342900" eaLnBrk="0" hangingPunct="0">
              <a:lnSpc>
                <a:spcPct val="95000"/>
              </a:lnSpc>
              <a:spcBef>
                <a:spcPct val="20000"/>
              </a:spcBef>
              <a:buFont typeface="Arial" charset="0"/>
              <a:buChar char="•"/>
            </a:pPr>
            <a:r>
              <a:rPr lang="en-US" altLang="en-US" sz="2000">
                <a:latin typeface="Calibri" pitchFamily="34" charset="0"/>
              </a:rPr>
              <a:t>Locate the leaf node which has to be deleted</a:t>
            </a:r>
          </a:p>
          <a:p>
            <a:pPr marL="342900" indent="-342900" eaLnBrk="0" hangingPunct="0">
              <a:lnSpc>
                <a:spcPct val="95000"/>
              </a:lnSpc>
              <a:spcBef>
                <a:spcPct val="20000"/>
              </a:spcBef>
              <a:buFont typeface="Arial" charset="0"/>
              <a:buChar char="•"/>
            </a:pPr>
            <a:r>
              <a:rPr lang="en-US" altLang="en-US" sz="2000">
                <a:latin typeface="Calibri" pitchFamily="34" charset="0"/>
              </a:rPr>
              <a:t>If the leaf node contains more than minimum number of key values (more than m/2 elements), then delete the value.</a:t>
            </a:r>
          </a:p>
          <a:p>
            <a:pPr marL="342900" indent="-342900" eaLnBrk="0" hangingPunct="0">
              <a:lnSpc>
                <a:spcPct val="95000"/>
              </a:lnSpc>
              <a:spcBef>
                <a:spcPct val="20000"/>
              </a:spcBef>
              <a:buFont typeface="Arial" charset="0"/>
              <a:buChar char="•"/>
            </a:pPr>
            <a:r>
              <a:rPr lang="en-US" altLang="en-US" sz="2000">
                <a:latin typeface="Calibri" pitchFamily="34" charset="0"/>
              </a:rPr>
              <a:t>Else, if the leaf node does not contain even m/2 elements then, fill the node by taking an element either from the left or from the right sibling</a:t>
            </a:r>
          </a:p>
          <a:p>
            <a:pPr lvl="1" eaLnBrk="0" hangingPunct="0">
              <a:lnSpc>
                <a:spcPct val="95000"/>
              </a:lnSpc>
              <a:spcBef>
                <a:spcPct val="20000"/>
              </a:spcBef>
              <a:buFont typeface="Arial" charset="0"/>
              <a:buNone/>
            </a:pPr>
            <a:r>
              <a:rPr lang="en-US" altLang="en-US" sz="2000">
                <a:latin typeface="Calibri" pitchFamily="34" charset="0"/>
              </a:rPr>
              <a:t>If the left sibling has more than the minimum number of key values (elements), push its largest key into its parent’s node and pull down the intervening element from the parent node to the leaf node where the key is deleted. Else if the right sibling has more than the minimum number of key values (elements), push its smallest key into its parent node and pull down the intervening element from the parent node to the leaf node where the key is deleted.</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Binary Search tree  contain one value and two pointers   left  and right</a:t>
            </a:r>
          </a:p>
          <a:p>
            <a:r>
              <a:rPr lang="en-US" dirty="0" smtClean="0"/>
              <a:t>Which points to node s  left and right sub tree</a:t>
            </a:r>
          </a:p>
          <a:p>
            <a:pPr>
              <a:buNone/>
            </a:pPr>
            <a:r>
              <a:rPr lang="en-US" dirty="0" smtClean="0"/>
              <a:t>Same   concept in M way search trees </a:t>
            </a:r>
          </a:p>
          <a:p>
            <a:pPr>
              <a:buNone/>
            </a:pPr>
            <a:r>
              <a:rPr lang="en-US" dirty="0" smtClean="0"/>
              <a:t>Which has m-1 values per node and M sub trees</a:t>
            </a:r>
          </a:p>
          <a:p>
            <a:pPr>
              <a:buNone/>
            </a:pPr>
            <a:r>
              <a:rPr lang="en-US" dirty="0" smtClean="0"/>
              <a:t>M is called degree of the Tree.</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0" y="0"/>
            <a:ext cx="9144000" cy="1066800"/>
          </a:xfrm>
          <a:prstGeom prst="roundRect">
            <a:avLst>
              <a:gd name="adj" fmla="val 0"/>
            </a:avLst>
          </a:prstGeom>
          <a:solidFill>
            <a:schemeClr val="tx2">
              <a:lumMod val="75000"/>
            </a:schemeClr>
          </a:solidFill>
          <a:ln>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sz="4800" dirty="0">
                <a:solidFill>
                  <a:schemeClr val="bg1"/>
                </a:solidFill>
                <a:latin typeface="+mj-lt"/>
              </a:rPr>
              <a:t>Deletion</a:t>
            </a:r>
          </a:p>
        </p:txBody>
      </p:sp>
      <p:sp>
        <p:nvSpPr>
          <p:cNvPr id="51" name="Rectangle 3"/>
          <p:cNvSpPr txBox="1">
            <a:spLocks noChangeArrowheads="1"/>
          </p:cNvSpPr>
          <p:nvPr/>
        </p:nvSpPr>
        <p:spPr bwMode="auto">
          <a:xfrm>
            <a:off x="228600" y="1143000"/>
            <a:ext cx="8763000" cy="228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0" indent="0" algn="ctr" rtl="0" eaLnBrk="0" fontAlgn="base" hangingPunct="0">
              <a:spcBef>
                <a:spcPct val="20000"/>
              </a:spcBef>
              <a:spcAft>
                <a:spcPct val="0"/>
              </a:spcAft>
              <a:buFont typeface="Arial" charset="0"/>
              <a:buNone/>
              <a:defRPr sz="3200" kern="1200">
                <a:solidFill>
                  <a:schemeClr val="tx1">
                    <a:tint val="75000"/>
                  </a:schemeClr>
                </a:solidFill>
                <a:latin typeface="+mn-lt"/>
                <a:ea typeface="+mn-ea"/>
                <a:cs typeface="+mn-cs"/>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mn-lt"/>
                <a:ea typeface="+mn-ea"/>
                <a:cs typeface="+mn-cs"/>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mn-lt"/>
                <a:ea typeface="+mn-ea"/>
                <a:cs typeface="+mn-cs"/>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lnSpc>
                <a:spcPct val="95000"/>
              </a:lnSpc>
              <a:buFont typeface="Arial" pitchFamily="34" charset="0"/>
              <a:buChar char="•"/>
              <a:defRPr/>
            </a:pPr>
            <a:r>
              <a:rPr lang="en-US" sz="2200" dirty="0" smtClean="0">
                <a:solidFill>
                  <a:schemeClr val="tx1"/>
                </a:solidFill>
              </a:rPr>
              <a:t>Else, if both left and right siblings contain only minimum number of elements, then create a new leaf node by combining the two leaf nodes and the intervening element of the parent node (ensuring that the number of elements do not exceed the maximum number of elements a node can have, that is, m). If pulling the intervening element from the parent node leaves it with less than minimum number of keys in the node, then propagate the process upwards thereby reducing the height of the B tree.</a:t>
            </a:r>
          </a:p>
          <a:p>
            <a:pPr algn="l">
              <a:lnSpc>
                <a:spcPct val="95000"/>
              </a:lnSpc>
              <a:defRPr/>
            </a:pPr>
            <a:endParaRPr lang="en-US" sz="2200" dirty="0" smtClean="0">
              <a:solidFill>
                <a:schemeClr val="tx1"/>
              </a:solidFill>
            </a:endParaRPr>
          </a:p>
          <a:p>
            <a:pPr marL="342900" indent="-342900" algn="l">
              <a:lnSpc>
                <a:spcPct val="95000"/>
              </a:lnSpc>
              <a:buFont typeface="Arial" pitchFamily="34" charset="0"/>
              <a:buChar char="•"/>
              <a:defRPr/>
            </a:pPr>
            <a:r>
              <a:rPr lang="en-US" sz="2200" dirty="0" smtClean="0">
                <a:solidFill>
                  <a:schemeClr val="tx1"/>
                </a:solidFill>
              </a:rPr>
              <a:t>To delete an internal node, promote the successor or predecessor of the key to be deleted to occupy the position of the deleted key. This predecessor or successor will always be in the leaf node. So further the processing will be done as if a value from the leaf node has been deleted. </a:t>
            </a:r>
            <a:endParaRPr lang="en-US" sz="2200" dirty="0">
              <a:solidFill>
                <a:schemeClr val="tx1"/>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Deletion in a B tree can be classified  in two cases</a:t>
            </a:r>
          </a:p>
          <a:p>
            <a:r>
              <a:rPr lang="en-US" dirty="0" smtClean="0"/>
              <a:t>Deletion  from leaf node</a:t>
            </a:r>
          </a:p>
          <a:p>
            <a:r>
              <a:rPr lang="en-US" dirty="0" smtClean="0"/>
              <a:t>Deletion  from non leaf node</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457200" y="2610484"/>
            <a:ext cx="8229600" cy="2505394"/>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 </a:t>
            </a:r>
            <a:r>
              <a:rPr lang="en-US" dirty="0" err="1" smtClean="0"/>
              <a:t>NODe</a:t>
            </a:r>
            <a:r>
              <a:rPr lang="en-US" dirty="0" smtClean="0"/>
              <a:t> has MIN Keys</a:t>
            </a:r>
            <a:endParaRPr lang="en-US" dirty="0"/>
          </a:p>
        </p:txBody>
      </p:sp>
      <p:pic>
        <p:nvPicPr>
          <p:cNvPr id="1026" name="Picture 2"/>
          <p:cNvPicPr>
            <a:picLocks noGrp="1" noChangeAspect="1" noChangeArrowheads="1"/>
          </p:cNvPicPr>
          <p:nvPr>
            <p:ph idx="1"/>
          </p:nvPr>
        </p:nvPicPr>
        <p:blipFill>
          <a:blip r:embed="rId2" cstate="print"/>
          <a:srcRect/>
          <a:stretch>
            <a:fillRect/>
          </a:stretch>
        </p:blipFill>
        <p:spPr bwMode="auto">
          <a:xfrm>
            <a:off x="457200" y="1066800"/>
            <a:ext cx="8229600" cy="5105400"/>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cstate="print"/>
          <a:srcRect/>
          <a:stretch>
            <a:fillRect/>
          </a:stretch>
        </p:blipFill>
        <p:spPr bwMode="auto">
          <a:xfrm>
            <a:off x="457200" y="1981200"/>
            <a:ext cx="8229600" cy="3352800"/>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cstate="print"/>
          <a:srcRect/>
          <a:stretch>
            <a:fillRect/>
          </a:stretch>
        </p:blipFill>
        <p:spPr bwMode="auto">
          <a:xfrm>
            <a:off x="457200" y="1905000"/>
            <a:ext cx="8229600" cy="3352800"/>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cstate="print"/>
          <a:srcRect/>
          <a:stretch>
            <a:fillRect/>
          </a:stretch>
        </p:blipFill>
        <p:spPr bwMode="auto">
          <a:xfrm>
            <a:off x="457200" y="1677314"/>
            <a:ext cx="8229600" cy="4371735"/>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p:cNvPicPr>
            <a:picLocks noGrp="1" noChangeAspect="1" noChangeArrowheads="1"/>
          </p:cNvPicPr>
          <p:nvPr>
            <p:ph idx="1"/>
          </p:nvPr>
        </p:nvPicPr>
        <p:blipFill>
          <a:blip r:embed="rId2" cstate="print"/>
          <a:srcRect/>
          <a:stretch>
            <a:fillRect/>
          </a:stretch>
        </p:blipFill>
        <p:spPr bwMode="auto">
          <a:xfrm>
            <a:off x="647744" y="1066800"/>
            <a:ext cx="7848511" cy="5410200"/>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6" name="Picture 2"/>
          <p:cNvPicPr>
            <a:picLocks noGrp="1" noChangeAspect="1" noChangeArrowheads="1"/>
          </p:cNvPicPr>
          <p:nvPr>
            <p:ph idx="1"/>
          </p:nvPr>
        </p:nvPicPr>
        <p:blipFill>
          <a:blip r:embed="rId2" cstate="print"/>
          <a:srcRect/>
          <a:stretch>
            <a:fillRect/>
          </a:stretch>
        </p:blipFill>
        <p:spPr bwMode="auto">
          <a:xfrm>
            <a:off x="457200" y="1295400"/>
            <a:ext cx="8229600" cy="4724400"/>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171" name="Picture 3"/>
          <p:cNvPicPr>
            <a:picLocks noGrp="1" noChangeAspect="1" noChangeArrowheads="1"/>
          </p:cNvPicPr>
          <p:nvPr>
            <p:ph idx="1"/>
          </p:nvPr>
        </p:nvPicPr>
        <p:blipFill>
          <a:blip r:embed="rId2" cstate="print"/>
          <a:srcRect/>
          <a:stretch>
            <a:fillRect/>
          </a:stretch>
        </p:blipFill>
        <p:spPr bwMode="auto">
          <a:xfrm>
            <a:off x="457200" y="2286000"/>
            <a:ext cx="8229600" cy="2718737"/>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0" y="0"/>
            <a:ext cx="9144000" cy="1066800"/>
          </a:xfrm>
          <a:prstGeom prst="roundRect">
            <a:avLst>
              <a:gd name="adj" fmla="val 0"/>
            </a:avLst>
          </a:prstGeom>
          <a:solidFill>
            <a:schemeClr val="tx2">
              <a:lumMod val="75000"/>
            </a:schemeClr>
          </a:solidFill>
          <a:ln>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sz="4800" dirty="0">
                <a:solidFill>
                  <a:schemeClr val="bg1"/>
                </a:solidFill>
                <a:latin typeface="+mj-lt"/>
              </a:rPr>
              <a:t>Introduction</a:t>
            </a:r>
          </a:p>
        </p:txBody>
      </p:sp>
      <p:sp>
        <p:nvSpPr>
          <p:cNvPr id="7171" name="Rectangle 3"/>
          <p:cNvSpPr txBox="1">
            <a:spLocks noChangeArrowheads="1"/>
          </p:cNvSpPr>
          <p:nvPr/>
        </p:nvSpPr>
        <p:spPr bwMode="auto">
          <a:xfrm>
            <a:off x="304800" y="1371600"/>
            <a:ext cx="8610600" cy="1066800"/>
          </a:xfrm>
          <a:prstGeom prst="rect">
            <a:avLst/>
          </a:prstGeom>
          <a:noFill/>
          <a:ln w="9525">
            <a:noFill/>
            <a:miter lim="800000"/>
            <a:headEnd/>
            <a:tailEnd/>
          </a:ln>
        </p:spPr>
        <p:txBody>
          <a:bodyPr/>
          <a:lstStyle/>
          <a:p>
            <a:pPr marL="342900" indent="-342900" eaLnBrk="0" hangingPunct="0">
              <a:lnSpc>
                <a:spcPct val="80000"/>
              </a:lnSpc>
              <a:spcBef>
                <a:spcPct val="20000"/>
              </a:spcBef>
              <a:buFont typeface="Arial" charset="0"/>
              <a:buChar char="•"/>
            </a:pPr>
            <a:r>
              <a:rPr lang="en-US" altLang="en-US" sz="2000">
                <a:latin typeface="Calibri" pitchFamily="34" charset="0"/>
              </a:rPr>
              <a:t>In such a tree M is called the degree of the tree. Note in a binary search tree M = 2, so it has one value and 2 sub-trees. In other words, every internal node of an M-way search tree consists of pointers to M sub-trees and contains M – 1 keys, where M &gt; 2. </a:t>
            </a:r>
          </a:p>
        </p:txBody>
      </p:sp>
      <p:graphicFrame>
        <p:nvGraphicFramePr>
          <p:cNvPr id="6" name="Group 29"/>
          <p:cNvGraphicFramePr>
            <a:graphicFrameLocks noGrp="1"/>
          </p:cNvGraphicFramePr>
          <p:nvPr/>
        </p:nvGraphicFramePr>
        <p:xfrm>
          <a:off x="1752600" y="2682875"/>
          <a:ext cx="5619750" cy="517880"/>
        </p:xfrm>
        <a:graphic>
          <a:graphicData uri="http://schemas.openxmlformats.org/drawingml/2006/table">
            <a:tbl>
              <a:tblPr/>
              <a:tblGrid>
                <a:gridCol w="561975"/>
                <a:gridCol w="561975"/>
                <a:gridCol w="561975"/>
                <a:gridCol w="561975"/>
                <a:gridCol w="561975"/>
                <a:gridCol w="561975"/>
                <a:gridCol w="561975"/>
                <a:gridCol w="561975"/>
                <a:gridCol w="561975"/>
                <a:gridCol w="561975"/>
              </a:tblGrid>
              <a:tr h="5175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rgbClr val="993300"/>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993300"/>
                          </a:solidFill>
                          <a:effectLst/>
                          <a:latin typeface="Times New Roman" pitchFamily="18" charset="0"/>
                          <a:cs typeface="Times New Roman" pitchFamily="18" charset="0"/>
                        </a:rPr>
                        <a:t>P</a:t>
                      </a:r>
                      <a:r>
                        <a:rPr kumimoji="0" lang="en-US" sz="1400" b="1" i="0" u="none" strike="noStrike" cap="none" normalizeH="0" baseline="-30000" dirty="0" smtClean="0">
                          <a:ln>
                            <a:noFill/>
                          </a:ln>
                          <a:solidFill>
                            <a:srgbClr val="993300"/>
                          </a:solidFill>
                          <a:effectLst/>
                          <a:latin typeface="Times New Roman" pitchFamily="18" charset="0"/>
                          <a:cs typeface="Times New Roman" pitchFamily="18" charset="0"/>
                        </a:rPr>
                        <a:t>0</a:t>
                      </a:r>
                      <a:endParaRPr kumimoji="0" lang="en-US" sz="2000" b="1" i="0" u="none" strike="noStrike" cap="none" normalizeH="0" baseline="0" dirty="0" smtClean="0">
                        <a:ln>
                          <a:noFill/>
                        </a:ln>
                        <a:solidFill>
                          <a:srgbClr val="993300"/>
                        </a:solidFill>
                        <a:effectLst/>
                        <a:latin typeface="Arial" charset="0"/>
                      </a:endParaRPr>
                    </a:p>
                  </a:txBody>
                  <a:tcPr marT="45580" marB="4558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993300"/>
                          </a:solidFill>
                          <a:effectLst/>
                          <a:latin typeface="Times New Roman" pitchFamily="18" charset="0"/>
                          <a:cs typeface="Times New Roman" pitchFamily="18" charset="0"/>
                        </a:rPr>
                        <a:t>K</a:t>
                      </a:r>
                      <a:r>
                        <a:rPr kumimoji="0" lang="en-US" sz="1400" b="1" i="0" u="none" strike="noStrike" cap="none" normalizeH="0" baseline="-30000" dirty="0" smtClean="0">
                          <a:ln>
                            <a:noFill/>
                          </a:ln>
                          <a:solidFill>
                            <a:srgbClr val="993300"/>
                          </a:solidFill>
                          <a:effectLst/>
                          <a:latin typeface="Times New Roman" pitchFamily="18" charset="0"/>
                          <a:cs typeface="Times New Roman" pitchFamily="18" charset="0"/>
                        </a:rPr>
                        <a:t>0</a:t>
                      </a:r>
                      <a:endParaRPr kumimoji="0" lang="en-US" sz="2000" b="1" i="0" u="none" strike="noStrike" cap="none" normalizeH="0" baseline="0" dirty="0" smtClean="0">
                        <a:ln>
                          <a:noFill/>
                        </a:ln>
                        <a:solidFill>
                          <a:srgbClr val="993300"/>
                        </a:solidFill>
                        <a:effectLst/>
                        <a:latin typeface="Arial" charset="0"/>
                      </a:endParaRPr>
                    </a:p>
                  </a:txBody>
                  <a:tcPr marT="45580" marB="4558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993300"/>
                          </a:solidFill>
                          <a:effectLst/>
                          <a:latin typeface="Times New Roman" pitchFamily="18" charset="0"/>
                          <a:cs typeface="Times New Roman" pitchFamily="18" charset="0"/>
                        </a:rPr>
                        <a:t>P</a:t>
                      </a:r>
                      <a:r>
                        <a:rPr kumimoji="0" lang="en-US" sz="1400" b="1" i="0" u="none" strike="noStrike" cap="none" normalizeH="0" baseline="-30000" smtClean="0">
                          <a:ln>
                            <a:noFill/>
                          </a:ln>
                          <a:solidFill>
                            <a:srgbClr val="993300"/>
                          </a:solidFill>
                          <a:effectLst/>
                          <a:latin typeface="Times New Roman" pitchFamily="18" charset="0"/>
                          <a:cs typeface="Times New Roman" pitchFamily="18" charset="0"/>
                        </a:rPr>
                        <a:t>1</a:t>
                      </a:r>
                      <a:endParaRPr kumimoji="0" lang="en-US" sz="2000" b="1" i="0" u="none" strike="noStrike" cap="none" normalizeH="0" baseline="0" smtClean="0">
                        <a:ln>
                          <a:noFill/>
                        </a:ln>
                        <a:solidFill>
                          <a:srgbClr val="993300"/>
                        </a:solidFill>
                        <a:effectLst/>
                        <a:latin typeface="Arial" charset="0"/>
                      </a:endParaRPr>
                    </a:p>
                  </a:txBody>
                  <a:tcPr marT="45580" marB="4558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993300"/>
                          </a:solidFill>
                          <a:effectLst/>
                          <a:latin typeface="Times New Roman" pitchFamily="18" charset="0"/>
                          <a:cs typeface="Times New Roman" pitchFamily="18" charset="0"/>
                        </a:rPr>
                        <a:t>K</a:t>
                      </a:r>
                      <a:r>
                        <a:rPr kumimoji="0" lang="en-US" sz="1400" b="1" i="0" u="none" strike="noStrike" cap="none" normalizeH="0" baseline="-30000" smtClean="0">
                          <a:ln>
                            <a:noFill/>
                          </a:ln>
                          <a:solidFill>
                            <a:srgbClr val="993300"/>
                          </a:solidFill>
                          <a:effectLst/>
                          <a:latin typeface="Times New Roman" pitchFamily="18" charset="0"/>
                          <a:cs typeface="Times New Roman" pitchFamily="18" charset="0"/>
                        </a:rPr>
                        <a:t>1</a:t>
                      </a:r>
                      <a:endParaRPr kumimoji="0" lang="en-US" sz="2000" b="1" i="0" u="none" strike="noStrike" cap="none" normalizeH="0" baseline="0" smtClean="0">
                        <a:ln>
                          <a:noFill/>
                        </a:ln>
                        <a:solidFill>
                          <a:srgbClr val="993300"/>
                        </a:solidFill>
                        <a:effectLst/>
                        <a:latin typeface="Arial" charset="0"/>
                      </a:endParaRPr>
                    </a:p>
                  </a:txBody>
                  <a:tcPr marT="45580" marB="4558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993300"/>
                          </a:solidFill>
                          <a:effectLst/>
                          <a:latin typeface="Times New Roman" pitchFamily="18" charset="0"/>
                          <a:cs typeface="Times New Roman" pitchFamily="18" charset="0"/>
                        </a:rPr>
                        <a:t>P</a:t>
                      </a:r>
                      <a:r>
                        <a:rPr kumimoji="0" lang="en-US" sz="1400" b="1" i="0" u="none" strike="noStrike" cap="none" normalizeH="0" baseline="-30000" smtClean="0">
                          <a:ln>
                            <a:noFill/>
                          </a:ln>
                          <a:solidFill>
                            <a:srgbClr val="993300"/>
                          </a:solidFill>
                          <a:effectLst/>
                          <a:latin typeface="Times New Roman" pitchFamily="18" charset="0"/>
                          <a:cs typeface="Times New Roman" pitchFamily="18" charset="0"/>
                        </a:rPr>
                        <a:t>2</a:t>
                      </a:r>
                      <a:endParaRPr kumimoji="0" lang="en-US" sz="2000" b="1" i="0" u="none" strike="noStrike" cap="none" normalizeH="0" baseline="0" smtClean="0">
                        <a:ln>
                          <a:noFill/>
                        </a:ln>
                        <a:solidFill>
                          <a:srgbClr val="993300"/>
                        </a:solidFill>
                        <a:effectLst/>
                        <a:latin typeface="Arial" charset="0"/>
                      </a:endParaRPr>
                    </a:p>
                  </a:txBody>
                  <a:tcPr marT="45580" marB="4558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993300"/>
                          </a:solidFill>
                          <a:effectLst/>
                          <a:latin typeface="Times New Roman" pitchFamily="18" charset="0"/>
                          <a:cs typeface="Times New Roman" pitchFamily="18" charset="0"/>
                        </a:rPr>
                        <a:t>K</a:t>
                      </a:r>
                      <a:r>
                        <a:rPr kumimoji="0" lang="en-US" sz="1400" b="1" i="0" u="none" strike="noStrike" cap="none" normalizeH="0" baseline="-30000" smtClean="0">
                          <a:ln>
                            <a:noFill/>
                          </a:ln>
                          <a:solidFill>
                            <a:srgbClr val="993300"/>
                          </a:solidFill>
                          <a:effectLst/>
                          <a:latin typeface="Times New Roman" pitchFamily="18" charset="0"/>
                          <a:cs typeface="Times New Roman" pitchFamily="18" charset="0"/>
                        </a:rPr>
                        <a:t>2</a:t>
                      </a:r>
                      <a:endParaRPr kumimoji="0" lang="en-US" sz="2000" b="1" i="0" u="none" strike="noStrike" cap="none" normalizeH="0" baseline="0" smtClean="0">
                        <a:ln>
                          <a:noFill/>
                        </a:ln>
                        <a:solidFill>
                          <a:srgbClr val="993300"/>
                        </a:solidFill>
                        <a:effectLst/>
                        <a:latin typeface="Arial" charset="0"/>
                      </a:endParaRPr>
                    </a:p>
                  </a:txBody>
                  <a:tcPr marT="45580" marB="4558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993300"/>
                          </a:solidFill>
                          <a:effectLst/>
                          <a:latin typeface="Times New Roman" pitchFamily="18" charset="0"/>
                          <a:cs typeface="Times New Roman" pitchFamily="18" charset="0"/>
                        </a:rPr>
                        <a:t>………</a:t>
                      </a:r>
                      <a:endParaRPr kumimoji="0" lang="en-US" sz="2000" b="1" i="0" u="none" strike="noStrike" cap="none" normalizeH="0" baseline="0" smtClean="0">
                        <a:ln>
                          <a:noFill/>
                        </a:ln>
                        <a:solidFill>
                          <a:srgbClr val="993300"/>
                        </a:solidFill>
                        <a:effectLst/>
                        <a:latin typeface="Arial" charset="0"/>
                      </a:endParaRPr>
                    </a:p>
                  </a:txBody>
                  <a:tcPr marT="45580" marB="4558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993300"/>
                          </a:solidFill>
                          <a:effectLst/>
                          <a:latin typeface="Times New Roman" pitchFamily="18" charset="0"/>
                          <a:cs typeface="Times New Roman" pitchFamily="18" charset="0"/>
                        </a:rPr>
                        <a:t>P</a:t>
                      </a:r>
                      <a:r>
                        <a:rPr kumimoji="0" lang="en-US" sz="1400" b="1" i="0" u="none" strike="noStrike" cap="none" normalizeH="0" baseline="-30000" smtClean="0">
                          <a:ln>
                            <a:noFill/>
                          </a:ln>
                          <a:solidFill>
                            <a:srgbClr val="993300"/>
                          </a:solidFill>
                          <a:effectLst/>
                          <a:latin typeface="Times New Roman" pitchFamily="18" charset="0"/>
                          <a:cs typeface="Times New Roman" pitchFamily="18" charset="0"/>
                        </a:rPr>
                        <a:t>n-1</a:t>
                      </a:r>
                      <a:endParaRPr kumimoji="0" lang="en-US" sz="2000" b="1" i="0" u="none" strike="noStrike" cap="none" normalizeH="0" baseline="0" smtClean="0">
                        <a:ln>
                          <a:noFill/>
                        </a:ln>
                        <a:solidFill>
                          <a:srgbClr val="993300"/>
                        </a:solidFill>
                        <a:effectLst/>
                        <a:latin typeface="Arial" charset="0"/>
                      </a:endParaRPr>
                    </a:p>
                  </a:txBody>
                  <a:tcPr marT="45580" marB="4558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993300"/>
                          </a:solidFill>
                          <a:effectLst/>
                          <a:latin typeface="Times New Roman" pitchFamily="18" charset="0"/>
                          <a:cs typeface="Times New Roman" pitchFamily="18" charset="0"/>
                        </a:rPr>
                        <a:t>K</a:t>
                      </a:r>
                      <a:r>
                        <a:rPr kumimoji="0" lang="en-US" sz="1400" b="1" i="0" u="none" strike="noStrike" cap="none" normalizeH="0" baseline="-30000" smtClean="0">
                          <a:ln>
                            <a:noFill/>
                          </a:ln>
                          <a:solidFill>
                            <a:srgbClr val="993300"/>
                          </a:solidFill>
                          <a:effectLst/>
                          <a:latin typeface="Times New Roman" pitchFamily="18" charset="0"/>
                          <a:cs typeface="Times New Roman" pitchFamily="18" charset="0"/>
                        </a:rPr>
                        <a:t>n-1</a:t>
                      </a:r>
                      <a:endParaRPr kumimoji="0" lang="en-US" sz="2000" b="1" i="0" u="none" strike="noStrike" cap="none" normalizeH="0" baseline="0" smtClean="0">
                        <a:ln>
                          <a:noFill/>
                        </a:ln>
                        <a:solidFill>
                          <a:srgbClr val="993300"/>
                        </a:solidFill>
                        <a:effectLst/>
                        <a:latin typeface="Arial" charset="0"/>
                      </a:endParaRPr>
                    </a:p>
                  </a:txBody>
                  <a:tcPr marT="45580" marB="4558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err="1" smtClean="0">
                          <a:ln>
                            <a:noFill/>
                          </a:ln>
                          <a:solidFill>
                            <a:srgbClr val="993300"/>
                          </a:solidFill>
                          <a:effectLst/>
                          <a:latin typeface="Times New Roman" pitchFamily="18" charset="0"/>
                          <a:cs typeface="Times New Roman" pitchFamily="18" charset="0"/>
                        </a:rPr>
                        <a:t>P</a:t>
                      </a:r>
                      <a:r>
                        <a:rPr kumimoji="0" lang="en-US" sz="1400" b="1" i="0" u="none" strike="noStrike" cap="none" normalizeH="0" baseline="-30000" dirty="0" err="1" smtClean="0">
                          <a:ln>
                            <a:noFill/>
                          </a:ln>
                          <a:solidFill>
                            <a:srgbClr val="993300"/>
                          </a:solidFill>
                          <a:effectLst/>
                          <a:latin typeface="Times New Roman" pitchFamily="18" charset="0"/>
                          <a:cs typeface="Times New Roman" pitchFamily="18" charset="0"/>
                        </a:rPr>
                        <a:t>n</a:t>
                      </a:r>
                      <a:endParaRPr kumimoji="0" lang="en-US" sz="2000" b="1" i="0" u="none" strike="noStrike" cap="none" normalizeH="0" baseline="0" dirty="0" smtClean="0">
                        <a:ln>
                          <a:noFill/>
                        </a:ln>
                        <a:solidFill>
                          <a:srgbClr val="993300"/>
                        </a:solidFill>
                        <a:effectLst/>
                        <a:latin typeface="Arial" charset="0"/>
                      </a:endParaRPr>
                    </a:p>
                  </a:txBody>
                  <a:tcPr marT="45580" marB="4558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r>
            </a:tbl>
          </a:graphicData>
        </a:graphic>
      </p:graphicFrame>
      <p:sp>
        <p:nvSpPr>
          <p:cNvPr id="9" name="Text Box 28"/>
          <p:cNvSpPr txBox="1">
            <a:spLocks noChangeArrowheads="1"/>
          </p:cNvSpPr>
          <p:nvPr/>
        </p:nvSpPr>
        <p:spPr bwMode="auto">
          <a:xfrm>
            <a:off x="152400" y="3462338"/>
            <a:ext cx="8915400" cy="28622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marL="342900" indent="-342900">
              <a:buFont typeface="Arial" pitchFamily="34" charset="0"/>
              <a:buChar char="•"/>
              <a:defRPr/>
            </a:pPr>
            <a:r>
              <a:rPr lang="en-US" sz="2000" dirty="0">
                <a:latin typeface="+mn-lt"/>
              </a:rPr>
              <a:t>In the structure, P0, P1, P2,…, </a:t>
            </a:r>
            <a:r>
              <a:rPr lang="en-US" sz="2000" dirty="0" err="1">
                <a:latin typeface="+mn-lt"/>
              </a:rPr>
              <a:t>Pn</a:t>
            </a:r>
            <a:r>
              <a:rPr lang="en-US" sz="2000" dirty="0">
                <a:latin typeface="+mn-lt"/>
              </a:rPr>
              <a:t> are pointers to the node’s sub-trees and K0, K1, K2,…, Kn-1 are the key values of the node. All the key values are stored in ascending order. That is, Ki &lt; Ki+1 for 0 ≤ i ≤ n-2.</a:t>
            </a:r>
          </a:p>
          <a:p>
            <a:pPr>
              <a:defRPr/>
            </a:pPr>
            <a:endParaRPr lang="en-US" sz="2000" dirty="0">
              <a:latin typeface="+mn-lt"/>
            </a:endParaRPr>
          </a:p>
          <a:p>
            <a:pPr marL="342900" indent="-342900">
              <a:buFont typeface="Arial" pitchFamily="34" charset="0"/>
              <a:buChar char="•"/>
              <a:defRPr/>
            </a:pPr>
            <a:r>
              <a:rPr lang="en-US" sz="2000" dirty="0">
                <a:latin typeface="+mn-lt"/>
              </a:rPr>
              <a:t>In an M-way search tree, it is not compulsory that every node has exactly (M-1) values and have exactly M sub-trees. Rather, the node can have anywhere from 1 to (M-1) values, and the number of sub-trees may vary from 0 (for a leaf node) to 1 + </a:t>
            </a:r>
            <a:r>
              <a:rPr lang="en-US" sz="2000" i="1" dirty="0">
                <a:latin typeface="+mn-lt"/>
              </a:rPr>
              <a:t>i</a:t>
            </a:r>
            <a:r>
              <a:rPr lang="en-US" sz="2000" dirty="0">
                <a:latin typeface="+mn-lt"/>
              </a:rPr>
              <a:t>, where </a:t>
            </a:r>
            <a:r>
              <a:rPr lang="en-US" sz="2000" i="1" dirty="0">
                <a:latin typeface="+mn-lt"/>
              </a:rPr>
              <a:t>i</a:t>
            </a:r>
            <a:r>
              <a:rPr lang="en-US" sz="2000" dirty="0">
                <a:latin typeface="+mn-lt"/>
              </a:rPr>
              <a:t> is the number of key values in the node. M is thus a </a:t>
            </a:r>
            <a:r>
              <a:rPr lang="en-US" sz="2000" i="1" dirty="0">
                <a:latin typeface="+mn-lt"/>
              </a:rPr>
              <a:t>fixed upper limit</a:t>
            </a:r>
            <a:r>
              <a:rPr lang="en-US" sz="2000" dirty="0">
                <a:latin typeface="+mn-lt"/>
              </a:rPr>
              <a:t> that defines how much key values can be stored in the node. </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8194" name="Picture 2"/>
          <p:cNvPicPr>
            <a:picLocks noGrp="1" noChangeAspect="1" noChangeArrowheads="1"/>
          </p:cNvPicPr>
          <p:nvPr>
            <p:ph idx="1"/>
          </p:nvPr>
        </p:nvPicPr>
        <p:blipFill>
          <a:blip r:embed="rId2" cstate="print"/>
          <a:srcRect/>
          <a:stretch>
            <a:fillRect/>
          </a:stretch>
        </p:blipFill>
        <p:spPr bwMode="auto">
          <a:xfrm>
            <a:off x="457200" y="990600"/>
            <a:ext cx="8229600" cy="5333999"/>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Deletion from Non  leaf node</a:t>
            </a:r>
            <a:endParaRPr lang="en-US" dirty="0"/>
          </a:p>
        </p:txBody>
      </p:sp>
      <p:pic>
        <p:nvPicPr>
          <p:cNvPr id="9218" name="Picture 2"/>
          <p:cNvPicPr>
            <a:picLocks noGrp="1" noChangeAspect="1" noChangeArrowheads="1"/>
          </p:cNvPicPr>
          <p:nvPr>
            <p:ph idx="1"/>
          </p:nvPr>
        </p:nvPicPr>
        <p:blipFill>
          <a:blip r:embed="rId2" cstate="print"/>
          <a:srcRect/>
          <a:stretch>
            <a:fillRect/>
          </a:stretch>
        </p:blipFill>
        <p:spPr bwMode="auto">
          <a:xfrm>
            <a:off x="457200" y="1752600"/>
            <a:ext cx="8229600" cy="4267200"/>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42" name="Picture 2"/>
          <p:cNvPicPr>
            <a:picLocks noGrp="1" noChangeAspect="1" noChangeArrowheads="1"/>
          </p:cNvPicPr>
          <p:nvPr>
            <p:ph idx="1"/>
          </p:nvPr>
        </p:nvPicPr>
        <p:blipFill>
          <a:blip r:embed="rId2" cstate="print"/>
          <a:srcRect/>
          <a:stretch>
            <a:fillRect/>
          </a:stretch>
        </p:blipFill>
        <p:spPr bwMode="auto">
          <a:xfrm>
            <a:off x="457200" y="2280205"/>
            <a:ext cx="8229600" cy="3165953"/>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1266" name="Picture 2"/>
          <p:cNvPicPr>
            <a:picLocks noGrp="1" noChangeAspect="1" noChangeArrowheads="1"/>
          </p:cNvPicPr>
          <p:nvPr>
            <p:ph idx="1"/>
          </p:nvPr>
        </p:nvPicPr>
        <p:blipFill>
          <a:blip r:embed="rId2" cstate="print"/>
          <a:srcRect/>
          <a:stretch>
            <a:fillRect/>
          </a:stretch>
        </p:blipFill>
        <p:spPr bwMode="auto">
          <a:xfrm>
            <a:off x="457200" y="1219200"/>
            <a:ext cx="8229600" cy="5181600"/>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0" y="0"/>
            <a:ext cx="9144000" cy="990600"/>
          </a:xfrm>
          <a:prstGeom prst="roundRect">
            <a:avLst>
              <a:gd name="adj" fmla="val 0"/>
            </a:avLst>
          </a:prstGeom>
          <a:solidFill>
            <a:schemeClr val="tx2">
              <a:lumMod val="75000"/>
            </a:schemeClr>
          </a:solidFill>
          <a:ln>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sz="4800" dirty="0">
                <a:solidFill>
                  <a:schemeClr val="bg1"/>
                </a:solidFill>
                <a:latin typeface="+mj-lt"/>
              </a:rPr>
              <a:t>Introduction</a:t>
            </a:r>
          </a:p>
        </p:txBody>
      </p:sp>
      <p:sp>
        <p:nvSpPr>
          <p:cNvPr id="8" name="Text Box 28"/>
          <p:cNvSpPr txBox="1">
            <a:spLocks noChangeArrowheads="1"/>
          </p:cNvSpPr>
          <p:nvPr/>
        </p:nvSpPr>
        <p:spPr bwMode="auto">
          <a:xfrm>
            <a:off x="152400" y="3733800"/>
            <a:ext cx="8839200" cy="2862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marL="342900" indent="-342900">
              <a:buFont typeface="Arial" pitchFamily="34" charset="0"/>
              <a:buChar char="•"/>
              <a:defRPr/>
            </a:pPr>
            <a:r>
              <a:rPr lang="en-US" sz="2000" dirty="0">
                <a:latin typeface="+mn-lt"/>
              </a:rPr>
              <a:t>In the structure, P0, P1, P2,…, </a:t>
            </a:r>
            <a:r>
              <a:rPr lang="en-US" sz="2000" dirty="0" err="1">
                <a:latin typeface="+mn-lt"/>
              </a:rPr>
              <a:t>Pn</a:t>
            </a:r>
            <a:r>
              <a:rPr lang="en-US" sz="2000" dirty="0">
                <a:latin typeface="+mn-lt"/>
              </a:rPr>
              <a:t> are pointers to the node’s sub-trees and K0, K1, K2,…, Kn-1 are the key values of the node. All the key values are stored in ascending order. That is, Ki &lt; Ki+1 for 0 ≤ i ≤ n-2.</a:t>
            </a:r>
          </a:p>
          <a:p>
            <a:pPr>
              <a:defRPr/>
            </a:pPr>
            <a:endParaRPr lang="en-US" sz="2000" dirty="0">
              <a:latin typeface="+mn-lt"/>
            </a:endParaRPr>
          </a:p>
          <a:p>
            <a:pPr marL="342900" indent="-342900">
              <a:buFont typeface="Arial" pitchFamily="34" charset="0"/>
              <a:buChar char="•"/>
              <a:defRPr/>
            </a:pPr>
            <a:r>
              <a:rPr lang="en-US" sz="2000" dirty="0">
                <a:latin typeface="+mn-lt"/>
              </a:rPr>
              <a:t>In an M-way search tree, it is not compulsory that every node has exactly (M-1) values and have exactly M sub-trees. Rather, the node can have anywhere from 1 to (M-1) values, and the number of sub-trees may vary from 0 (for a leaf node) to 1 + </a:t>
            </a:r>
            <a:r>
              <a:rPr lang="en-US" sz="2000" i="1" dirty="0">
                <a:latin typeface="+mn-lt"/>
              </a:rPr>
              <a:t>i</a:t>
            </a:r>
            <a:r>
              <a:rPr lang="en-US" sz="2000" dirty="0">
                <a:latin typeface="+mn-lt"/>
              </a:rPr>
              <a:t>, where </a:t>
            </a:r>
            <a:r>
              <a:rPr lang="en-US" sz="2000" i="1" dirty="0">
                <a:latin typeface="+mn-lt"/>
              </a:rPr>
              <a:t>i</a:t>
            </a:r>
            <a:r>
              <a:rPr lang="en-US" sz="2000" dirty="0">
                <a:latin typeface="+mn-lt"/>
              </a:rPr>
              <a:t> is the number of key values in the node. M is thus a </a:t>
            </a:r>
            <a:r>
              <a:rPr lang="en-US" sz="2000" i="1" dirty="0">
                <a:latin typeface="+mn-lt"/>
              </a:rPr>
              <a:t>fixed upper limit</a:t>
            </a:r>
            <a:r>
              <a:rPr lang="en-US" sz="2000" dirty="0">
                <a:latin typeface="+mn-lt"/>
              </a:rPr>
              <a:t> that defines how much key values can be stored in the node. </a:t>
            </a:r>
          </a:p>
        </p:txBody>
      </p:sp>
      <p:sp>
        <p:nvSpPr>
          <p:cNvPr id="8196" name="Oval 2"/>
          <p:cNvSpPr>
            <a:spLocks noChangeArrowheads="1"/>
          </p:cNvSpPr>
          <p:nvPr/>
        </p:nvSpPr>
        <p:spPr bwMode="auto">
          <a:xfrm flipV="1">
            <a:off x="3625850" y="1600200"/>
            <a:ext cx="114300" cy="114300"/>
          </a:xfrm>
          <a:prstGeom prst="ellipse">
            <a:avLst/>
          </a:prstGeom>
          <a:solidFill>
            <a:srgbClr val="FFFFCC"/>
          </a:solidFill>
          <a:ln w="3175">
            <a:solidFill>
              <a:schemeClr val="tx1"/>
            </a:solidFill>
            <a:round/>
            <a:headEnd/>
            <a:tailEnd/>
          </a:ln>
        </p:spPr>
        <p:txBody>
          <a:bodyPr/>
          <a:lstStyle/>
          <a:p>
            <a:endParaRPr lang="en-US" altLang="en-US"/>
          </a:p>
        </p:txBody>
      </p:sp>
      <p:sp>
        <p:nvSpPr>
          <p:cNvPr id="8197" name="Oval 3"/>
          <p:cNvSpPr>
            <a:spLocks noChangeArrowheads="1"/>
          </p:cNvSpPr>
          <p:nvPr/>
        </p:nvSpPr>
        <p:spPr bwMode="auto">
          <a:xfrm flipV="1">
            <a:off x="4425950" y="1600200"/>
            <a:ext cx="114300" cy="114300"/>
          </a:xfrm>
          <a:prstGeom prst="ellipse">
            <a:avLst/>
          </a:prstGeom>
          <a:solidFill>
            <a:srgbClr val="FFFFCC"/>
          </a:solidFill>
          <a:ln w="3175">
            <a:solidFill>
              <a:schemeClr val="tx1"/>
            </a:solidFill>
            <a:round/>
            <a:headEnd/>
            <a:tailEnd/>
          </a:ln>
        </p:spPr>
        <p:txBody>
          <a:bodyPr/>
          <a:lstStyle/>
          <a:p>
            <a:endParaRPr lang="en-US" altLang="en-US"/>
          </a:p>
        </p:txBody>
      </p:sp>
      <p:sp>
        <p:nvSpPr>
          <p:cNvPr id="8198" name="Oval 4"/>
          <p:cNvSpPr>
            <a:spLocks noChangeArrowheads="1"/>
          </p:cNvSpPr>
          <p:nvPr/>
        </p:nvSpPr>
        <p:spPr bwMode="auto">
          <a:xfrm flipV="1">
            <a:off x="5110163" y="1600200"/>
            <a:ext cx="114300" cy="114300"/>
          </a:xfrm>
          <a:prstGeom prst="ellipse">
            <a:avLst/>
          </a:prstGeom>
          <a:solidFill>
            <a:srgbClr val="FFFFCC"/>
          </a:solidFill>
          <a:ln w="3175">
            <a:solidFill>
              <a:schemeClr val="tx1"/>
            </a:solidFill>
            <a:round/>
            <a:headEnd/>
            <a:tailEnd/>
          </a:ln>
        </p:spPr>
        <p:txBody>
          <a:bodyPr/>
          <a:lstStyle/>
          <a:p>
            <a:endParaRPr lang="en-US" altLang="en-US"/>
          </a:p>
        </p:txBody>
      </p:sp>
      <p:sp>
        <p:nvSpPr>
          <p:cNvPr id="8199" name="Line 5"/>
          <p:cNvSpPr>
            <a:spLocks noChangeShapeType="1"/>
          </p:cNvSpPr>
          <p:nvPr/>
        </p:nvSpPr>
        <p:spPr bwMode="auto">
          <a:xfrm>
            <a:off x="4392613" y="1673225"/>
            <a:ext cx="0" cy="571500"/>
          </a:xfrm>
          <a:prstGeom prst="line">
            <a:avLst/>
          </a:prstGeom>
          <a:noFill/>
          <a:ln w="9525">
            <a:solidFill>
              <a:schemeClr val="tx1"/>
            </a:solidFill>
            <a:round/>
            <a:headEnd/>
            <a:tailEnd type="triangle" w="med" len="med"/>
          </a:ln>
        </p:spPr>
        <p:txBody>
          <a:bodyPr/>
          <a:lstStyle/>
          <a:p>
            <a:endParaRPr lang="en-US"/>
          </a:p>
        </p:txBody>
      </p:sp>
      <p:sp>
        <p:nvSpPr>
          <p:cNvPr id="8200" name="Line 6"/>
          <p:cNvSpPr>
            <a:spLocks noChangeShapeType="1"/>
          </p:cNvSpPr>
          <p:nvPr/>
        </p:nvSpPr>
        <p:spPr bwMode="auto">
          <a:xfrm>
            <a:off x="5076825" y="1673225"/>
            <a:ext cx="1028700" cy="571500"/>
          </a:xfrm>
          <a:prstGeom prst="line">
            <a:avLst/>
          </a:prstGeom>
          <a:noFill/>
          <a:ln w="9525">
            <a:solidFill>
              <a:schemeClr val="tx1"/>
            </a:solidFill>
            <a:round/>
            <a:headEnd/>
            <a:tailEnd type="triangle" w="med" len="med"/>
          </a:ln>
        </p:spPr>
        <p:txBody>
          <a:bodyPr/>
          <a:lstStyle/>
          <a:p>
            <a:endParaRPr lang="en-US"/>
          </a:p>
        </p:txBody>
      </p:sp>
      <p:sp>
        <p:nvSpPr>
          <p:cNvPr id="8201" name="Rectangle 7"/>
          <p:cNvSpPr>
            <a:spLocks noChangeArrowheads="1"/>
          </p:cNvSpPr>
          <p:nvPr/>
        </p:nvSpPr>
        <p:spPr bwMode="auto">
          <a:xfrm>
            <a:off x="3586163" y="3678238"/>
            <a:ext cx="379412" cy="0"/>
          </a:xfrm>
          <a:prstGeom prst="rect">
            <a:avLst/>
          </a:prstGeom>
          <a:solidFill>
            <a:srgbClr val="FFFFCC"/>
          </a:solidFill>
          <a:ln w="9525">
            <a:solidFill>
              <a:schemeClr val="tx1"/>
            </a:solidFill>
            <a:miter lim="800000"/>
            <a:headEnd/>
            <a:tailEnd/>
          </a:ln>
          <a:effectLst/>
        </p:spPr>
        <p:txBody>
          <a:bodyPr wrap="none">
            <a:spAutoFit/>
          </a:bodyPr>
          <a:lstStyle/>
          <a:p>
            <a:endParaRPr lang="en-US" altLang="en-US"/>
          </a:p>
        </p:txBody>
      </p:sp>
      <p:sp>
        <p:nvSpPr>
          <p:cNvPr id="8202" name="Rectangle 8"/>
          <p:cNvSpPr>
            <a:spLocks noChangeArrowheads="1"/>
          </p:cNvSpPr>
          <p:nvPr/>
        </p:nvSpPr>
        <p:spPr bwMode="auto">
          <a:xfrm>
            <a:off x="3586163" y="3678238"/>
            <a:ext cx="379412" cy="0"/>
          </a:xfrm>
          <a:prstGeom prst="rect">
            <a:avLst/>
          </a:prstGeom>
          <a:solidFill>
            <a:srgbClr val="FFFFCC"/>
          </a:solidFill>
          <a:ln w="9525">
            <a:solidFill>
              <a:schemeClr val="tx1"/>
            </a:solidFill>
            <a:miter lim="800000"/>
            <a:headEnd/>
            <a:tailEnd/>
          </a:ln>
          <a:effectLst/>
        </p:spPr>
        <p:txBody>
          <a:bodyPr wrap="none" anchor="ctr">
            <a:spAutoFit/>
          </a:bodyPr>
          <a:lstStyle/>
          <a:p>
            <a:endParaRPr lang="en-US" altLang="en-US"/>
          </a:p>
        </p:txBody>
      </p:sp>
      <p:sp>
        <p:nvSpPr>
          <p:cNvPr id="8203" name="Rectangle 9"/>
          <p:cNvSpPr>
            <a:spLocks noChangeArrowheads="1"/>
          </p:cNvSpPr>
          <p:nvPr/>
        </p:nvSpPr>
        <p:spPr bwMode="auto">
          <a:xfrm>
            <a:off x="3586163" y="3678238"/>
            <a:ext cx="381000" cy="0"/>
          </a:xfrm>
          <a:prstGeom prst="rect">
            <a:avLst/>
          </a:prstGeom>
          <a:solidFill>
            <a:srgbClr val="FFFFCC"/>
          </a:solidFill>
          <a:ln w="9525">
            <a:solidFill>
              <a:schemeClr val="tx1"/>
            </a:solidFill>
            <a:miter lim="800000"/>
            <a:headEnd/>
            <a:tailEnd/>
          </a:ln>
          <a:effectLst/>
        </p:spPr>
        <p:txBody>
          <a:bodyPr wrap="none">
            <a:spAutoFit/>
          </a:bodyPr>
          <a:lstStyle/>
          <a:p>
            <a:endParaRPr lang="en-US" altLang="en-US"/>
          </a:p>
        </p:txBody>
      </p:sp>
      <p:graphicFrame>
        <p:nvGraphicFramePr>
          <p:cNvPr id="18" name="Group 136"/>
          <p:cNvGraphicFramePr>
            <a:graphicFrameLocks noGrp="1"/>
          </p:cNvGraphicFramePr>
          <p:nvPr/>
        </p:nvGraphicFramePr>
        <p:xfrm>
          <a:off x="3130550" y="1143000"/>
          <a:ext cx="2362200" cy="517880"/>
        </p:xfrm>
        <a:graphic>
          <a:graphicData uri="http://schemas.openxmlformats.org/drawingml/2006/table">
            <a:tbl>
              <a:tblPr/>
              <a:tblGrid>
                <a:gridCol w="374650"/>
                <a:gridCol w="457200"/>
                <a:gridCol w="685800"/>
                <a:gridCol w="369888"/>
                <a:gridCol w="474662"/>
              </a:tblGrid>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1" i="0" u="none" strike="noStrike" cap="none" normalizeH="0" baseline="0" dirty="0" smtClean="0">
                        <a:ln>
                          <a:noFill/>
                        </a:ln>
                        <a:solidFill>
                          <a:srgbClr val="993300"/>
                        </a:solidFill>
                        <a:effectLst/>
                        <a:latin typeface="Arial" charset="0"/>
                      </a:endParaRPr>
                    </a:p>
                  </a:txBody>
                  <a:tcPr marT="45580" marB="455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993300"/>
                          </a:solidFill>
                          <a:effectLst/>
                          <a:latin typeface="Times New Roman" pitchFamily="18" charset="0"/>
                          <a:cs typeface="Times New Roman" pitchFamily="18" charset="0"/>
                        </a:rPr>
                        <a:t>18</a:t>
                      </a:r>
                      <a:endParaRPr kumimoji="0" lang="en-US" sz="2000" b="1" i="0" u="none" strike="noStrike" cap="none" normalizeH="0" baseline="0" dirty="0" smtClean="0">
                        <a:ln>
                          <a:noFill/>
                        </a:ln>
                        <a:solidFill>
                          <a:srgbClr val="993300"/>
                        </a:solidFill>
                        <a:effectLst/>
                        <a:latin typeface="Arial" charset="0"/>
                      </a:endParaRPr>
                    </a:p>
                  </a:txBody>
                  <a:tcPr marT="45580" marB="4558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1" i="0" u="none" strike="noStrike" cap="none" normalizeH="0" baseline="0" smtClean="0">
                        <a:ln>
                          <a:noFill/>
                        </a:ln>
                        <a:solidFill>
                          <a:srgbClr val="993300"/>
                        </a:solidFill>
                        <a:effectLst/>
                        <a:latin typeface="Arial" charset="0"/>
                      </a:endParaRPr>
                    </a:p>
                  </a:txBody>
                  <a:tcPr marT="45580" marB="4558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993300"/>
                          </a:solidFill>
                          <a:effectLst/>
                          <a:latin typeface="Times New Roman" pitchFamily="18" charset="0"/>
                          <a:cs typeface="Times New Roman" pitchFamily="18" charset="0"/>
                        </a:rPr>
                        <a:t>45</a:t>
                      </a:r>
                      <a:endParaRPr kumimoji="0" lang="en-US" sz="2000" b="1" i="0" u="none" strike="noStrike" cap="none" normalizeH="0" baseline="0" smtClean="0">
                        <a:ln>
                          <a:noFill/>
                        </a:ln>
                        <a:solidFill>
                          <a:srgbClr val="993300"/>
                        </a:solidFill>
                        <a:effectLst/>
                        <a:latin typeface="Arial" charset="0"/>
                      </a:endParaRPr>
                    </a:p>
                  </a:txBody>
                  <a:tcPr marT="45580" marB="4558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1" i="0" u="none" strike="noStrike" cap="none" normalizeH="0" baseline="0" dirty="0" smtClean="0">
                        <a:ln>
                          <a:noFill/>
                        </a:ln>
                        <a:solidFill>
                          <a:srgbClr val="993300"/>
                        </a:solidFill>
                        <a:effectLst/>
                        <a:latin typeface="Arial" charset="0"/>
                      </a:endParaRPr>
                    </a:p>
                  </a:txBody>
                  <a:tcPr marT="45580" marB="455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r>
            </a:tbl>
          </a:graphicData>
        </a:graphic>
      </p:graphicFrame>
      <p:sp>
        <p:nvSpPr>
          <p:cNvPr id="8218" name="Line 24"/>
          <p:cNvSpPr>
            <a:spLocks noChangeShapeType="1"/>
          </p:cNvSpPr>
          <p:nvPr/>
        </p:nvSpPr>
        <p:spPr bwMode="auto">
          <a:xfrm flipH="1">
            <a:off x="2673350" y="1600200"/>
            <a:ext cx="1028700" cy="571500"/>
          </a:xfrm>
          <a:prstGeom prst="line">
            <a:avLst/>
          </a:prstGeom>
          <a:noFill/>
          <a:ln w="9525">
            <a:solidFill>
              <a:schemeClr val="tx1"/>
            </a:solidFill>
            <a:round/>
            <a:headEnd/>
            <a:tailEnd type="triangle" w="med" len="med"/>
          </a:ln>
        </p:spPr>
        <p:txBody>
          <a:bodyPr/>
          <a:lstStyle/>
          <a:p>
            <a:endParaRPr lang="en-US"/>
          </a:p>
        </p:txBody>
      </p:sp>
      <p:sp>
        <p:nvSpPr>
          <p:cNvPr id="8219" name="Oval 25"/>
          <p:cNvSpPr>
            <a:spLocks noChangeArrowheads="1"/>
          </p:cNvSpPr>
          <p:nvPr/>
        </p:nvSpPr>
        <p:spPr bwMode="auto">
          <a:xfrm flipV="1">
            <a:off x="1606550" y="2286000"/>
            <a:ext cx="114300" cy="114300"/>
          </a:xfrm>
          <a:prstGeom prst="ellipse">
            <a:avLst/>
          </a:prstGeom>
          <a:solidFill>
            <a:srgbClr val="FFFFCC"/>
          </a:solidFill>
          <a:ln w="3175">
            <a:solidFill>
              <a:schemeClr val="tx1"/>
            </a:solidFill>
            <a:round/>
            <a:headEnd/>
            <a:tailEnd/>
          </a:ln>
        </p:spPr>
        <p:txBody>
          <a:bodyPr/>
          <a:lstStyle/>
          <a:p>
            <a:endParaRPr lang="en-US" altLang="en-US"/>
          </a:p>
        </p:txBody>
      </p:sp>
      <p:sp>
        <p:nvSpPr>
          <p:cNvPr id="8220" name="Oval 26"/>
          <p:cNvSpPr>
            <a:spLocks noChangeArrowheads="1"/>
          </p:cNvSpPr>
          <p:nvPr/>
        </p:nvSpPr>
        <p:spPr bwMode="auto">
          <a:xfrm flipV="1">
            <a:off x="2292350" y="2286000"/>
            <a:ext cx="114300" cy="114300"/>
          </a:xfrm>
          <a:prstGeom prst="ellipse">
            <a:avLst/>
          </a:prstGeom>
          <a:solidFill>
            <a:srgbClr val="FFFFCC"/>
          </a:solidFill>
          <a:ln w="3175">
            <a:solidFill>
              <a:schemeClr val="tx1"/>
            </a:solidFill>
            <a:round/>
            <a:headEnd/>
            <a:tailEnd/>
          </a:ln>
        </p:spPr>
        <p:txBody>
          <a:bodyPr/>
          <a:lstStyle/>
          <a:p>
            <a:endParaRPr lang="en-US" altLang="en-US"/>
          </a:p>
        </p:txBody>
      </p:sp>
      <p:sp>
        <p:nvSpPr>
          <p:cNvPr id="8221" name="Oval 27"/>
          <p:cNvSpPr>
            <a:spLocks noChangeArrowheads="1"/>
          </p:cNvSpPr>
          <p:nvPr/>
        </p:nvSpPr>
        <p:spPr bwMode="auto">
          <a:xfrm flipV="1">
            <a:off x="3090863" y="2286000"/>
            <a:ext cx="114300" cy="114300"/>
          </a:xfrm>
          <a:prstGeom prst="ellipse">
            <a:avLst/>
          </a:prstGeom>
          <a:solidFill>
            <a:srgbClr val="FFFFCC"/>
          </a:solidFill>
          <a:ln w="3175">
            <a:solidFill>
              <a:schemeClr val="tx1"/>
            </a:solidFill>
            <a:round/>
            <a:headEnd/>
            <a:tailEnd/>
          </a:ln>
        </p:spPr>
        <p:txBody>
          <a:bodyPr/>
          <a:lstStyle/>
          <a:p>
            <a:endParaRPr lang="en-US" altLang="en-US"/>
          </a:p>
        </p:txBody>
      </p:sp>
      <p:sp>
        <p:nvSpPr>
          <p:cNvPr id="8222" name="Rectangle 28"/>
          <p:cNvSpPr>
            <a:spLocks noChangeArrowheads="1"/>
          </p:cNvSpPr>
          <p:nvPr/>
        </p:nvSpPr>
        <p:spPr bwMode="auto">
          <a:xfrm>
            <a:off x="3933825" y="3887788"/>
            <a:ext cx="379413" cy="0"/>
          </a:xfrm>
          <a:prstGeom prst="rect">
            <a:avLst/>
          </a:prstGeom>
          <a:solidFill>
            <a:srgbClr val="FFFFCC"/>
          </a:solidFill>
          <a:ln w="9525">
            <a:noFill/>
            <a:miter lim="800000"/>
            <a:headEnd/>
            <a:tailEnd/>
          </a:ln>
          <a:effectLst/>
        </p:spPr>
        <p:txBody>
          <a:bodyPr wrap="none">
            <a:spAutoFit/>
          </a:bodyPr>
          <a:lstStyle/>
          <a:p>
            <a:endParaRPr lang="en-US" altLang="en-US"/>
          </a:p>
        </p:txBody>
      </p:sp>
      <p:sp>
        <p:nvSpPr>
          <p:cNvPr id="8223" name="Rectangle 29"/>
          <p:cNvSpPr>
            <a:spLocks noChangeArrowheads="1"/>
          </p:cNvSpPr>
          <p:nvPr/>
        </p:nvSpPr>
        <p:spPr bwMode="auto">
          <a:xfrm>
            <a:off x="3933825" y="3887788"/>
            <a:ext cx="379413" cy="0"/>
          </a:xfrm>
          <a:prstGeom prst="rect">
            <a:avLst/>
          </a:prstGeom>
          <a:solidFill>
            <a:srgbClr val="FFFFCC"/>
          </a:solidFill>
          <a:ln w="9525">
            <a:noFill/>
            <a:miter lim="800000"/>
            <a:headEnd/>
            <a:tailEnd/>
          </a:ln>
          <a:effectLst/>
        </p:spPr>
        <p:txBody>
          <a:bodyPr wrap="none" anchor="ctr">
            <a:spAutoFit/>
          </a:bodyPr>
          <a:lstStyle/>
          <a:p>
            <a:endParaRPr lang="en-US" altLang="en-US"/>
          </a:p>
        </p:txBody>
      </p:sp>
      <p:sp>
        <p:nvSpPr>
          <p:cNvPr id="8224" name="Rectangle 30"/>
          <p:cNvSpPr>
            <a:spLocks noChangeArrowheads="1"/>
          </p:cNvSpPr>
          <p:nvPr/>
        </p:nvSpPr>
        <p:spPr bwMode="auto">
          <a:xfrm>
            <a:off x="3933825" y="3887788"/>
            <a:ext cx="381000" cy="0"/>
          </a:xfrm>
          <a:prstGeom prst="rect">
            <a:avLst/>
          </a:prstGeom>
          <a:solidFill>
            <a:srgbClr val="FFFFCC"/>
          </a:solidFill>
          <a:ln w="9525">
            <a:noFill/>
            <a:miter lim="800000"/>
            <a:headEnd/>
            <a:tailEnd/>
          </a:ln>
          <a:effectLst/>
        </p:spPr>
        <p:txBody>
          <a:bodyPr wrap="none">
            <a:spAutoFit/>
          </a:bodyPr>
          <a:lstStyle/>
          <a:p>
            <a:endParaRPr lang="en-US" altLang="en-US"/>
          </a:p>
        </p:txBody>
      </p:sp>
      <p:graphicFrame>
        <p:nvGraphicFramePr>
          <p:cNvPr id="26" name="Group 129"/>
          <p:cNvGraphicFramePr>
            <a:graphicFrameLocks noGrp="1"/>
          </p:cNvGraphicFramePr>
          <p:nvPr/>
        </p:nvGraphicFramePr>
        <p:xfrm>
          <a:off x="1454150" y="2133600"/>
          <a:ext cx="1898650" cy="517880"/>
        </p:xfrm>
        <a:graphic>
          <a:graphicData uri="http://schemas.openxmlformats.org/drawingml/2006/table">
            <a:tbl>
              <a:tblPr/>
              <a:tblGrid>
                <a:gridCol w="379413"/>
                <a:gridCol w="379412"/>
                <a:gridCol w="379413"/>
                <a:gridCol w="379412"/>
                <a:gridCol w="381000"/>
              </a:tblGrid>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1" i="0" u="none" strike="noStrike" cap="none" normalizeH="0" baseline="0" dirty="0" smtClean="0">
                        <a:ln>
                          <a:noFill/>
                        </a:ln>
                        <a:solidFill>
                          <a:srgbClr val="993300"/>
                        </a:solidFill>
                        <a:effectLst/>
                        <a:latin typeface="Arial" charset="0"/>
                      </a:endParaRPr>
                    </a:p>
                  </a:txBody>
                  <a:tcPr marT="45580" marB="455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993300"/>
                          </a:solidFill>
                          <a:effectLst/>
                          <a:latin typeface="Times New Roman" pitchFamily="18" charset="0"/>
                          <a:cs typeface="Times New Roman" pitchFamily="18" charset="0"/>
                        </a:rPr>
                        <a:t>9</a:t>
                      </a:r>
                      <a:endParaRPr kumimoji="0" lang="en-US" sz="2000" b="1" i="0" u="none" strike="noStrike" cap="none" normalizeH="0" baseline="0" dirty="0" smtClean="0">
                        <a:ln>
                          <a:noFill/>
                        </a:ln>
                        <a:solidFill>
                          <a:srgbClr val="993300"/>
                        </a:solidFill>
                        <a:effectLst/>
                        <a:latin typeface="Arial" charset="0"/>
                      </a:endParaRPr>
                    </a:p>
                  </a:txBody>
                  <a:tcPr marT="45580" marB="4558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1" i="0" u="none" strike="noStrike" cap="none" normalizeH="0" baseline="0" smtClean="0">
                        <a:ln>
                          <a:noFill/>
                        </a:ln>
                        <a:solidFill>
                          <a:srgbClr val="993300"/>
                        </a:solidFill>
                        <a:effectLst/>
                        <a:latin typeface="Arial" charset="0"/>
                      </a:endParaRPr>
                    </a:p>
                  </a:txBody>
                  <a:tcPr marT="45580" marB="4558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993300"/>
                          </a:solidFill>
                          <a:effectLst/>
                          <a:latin typeface="Times New Roman" pitchFamily="18" charset="0"/>
                          <a:cs typeface="Times New Roman" pitchFamily="18" charset="0"/>
                        </a:rPr>
                        <a:t>11</a:t>
                      </a:r>
                      <a:endParaRPr kumimoji="0" lang="en-US" sz="2000" b="1" i="0" u="none" strike="noStrike" cap="none" normalizeH="0" baseline="0" dirty="0" smtClean="0">
                        <a:ln>
                          <a:noFill/>
                        </a:ln>
                        <a:solidFill>
                          <a:srgbClr val="993300"/>
                        </a:solidFill>
                        <a:effectLst/>
                        <a:latin typeface="Arial" charset="0"/>
                      </a:endParaRPr>
                    </a:p>
                  </a:txBody>
                  <a:tcPr marT="45580" marB="4558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1" i="0" u="none" strike="noStrike" cap="none" normalizeH="0" baseline="0" dirty="0" smtClean="0">
                        <a:ln>
                          <a:noFill/>
                        </a:ln>
                        <a:solidFill>
                          <a:srgbClr val="993300"/>
                        </a:solidFill>
                        <a:effectLst/>
                        <a:latin typeface="Arial" charset="0"/>
                      </a:endParaRPr>
                    </a:p>
                  </a:txBody>
                  <a:tcPr marT="45580" marB="455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r>
            </a:tbl>
          </a:graphicData>
        </a:graphic>
      </p:graphicFrame>
      <p:sp>
        <p:nvSpPr>
          <p:cNvPr id="8239" name="Oval 45"/>
          <p:cNvSpPr>
            <a:spLocks noChangeArrowheads="1"/>
          </p:cNvSpPr>
          <p:nvPr/>
        </p:nvSpPr>
        <p:spPr bwMode="auto">
          <a:xfrm flipV="1">
            <a:off x="3702050" y="2324100"/>
            <a:ext cx="114300" cy="114300"/>
          </a:xfrm>
          <a:prstGeom prst="ellipse">
            <a:avLst/>
          </a:prstGeom>
          <a:solidFill>
            <a:srgbClr val="FFFFCC"/>
          </a:solidFill>
          <a:ln w="3175">
            <a:solidFill>
              <a:schemeClr val="tx1"/>
            </a:solidFill>
            <a:round/>
            <a:headEnd/>
            <a:tailEnd/>
          </a:ln>
        </p:spPr>
        <p:txBody>
          <a:bodyPr/>
          <a:lstStyle/>
          <a:p>
            <a:endParaRPr lang="en-US" altLang="en-US"/>
          </a:p>
        </p:txBody>
      </p:sp>
      <p:sp>
        <p:nvSpPr>
          <p:cNvPr id="8240" name="Oval 46"/>
          <p:cNvSpPr>
            <a:spLocks noChangeArrowheads="1"/>
          </p:cNvSpPr>
          <p:nvPr/>
        </p:nvSpPr>
        <p:spPr bwMode="auto">
          <a:xfrm flipV="1">
            <a:off x="4387850" y="2324100"/>
            <a:ext cx="114300" cy="114300"/>
          </a:xfrm>
          <a:prstGeom prst="ellipse">
            <a:avLst/>
          </a:prstGeom>
          <a:solidFill>
            <a:srgbClr val="FFFFCC"/>
          </a:solidFill>
          <a:ln w="3175">
            <a:solidFill>
              <a:schemeClr val="tx1"/>
            </a:solidFill>
            <a:round/>
            <a:headEnd/>
            <a:tailEnd/>
          </a:ln>
        </p:spPr>
        <p:txBody>
          <a:bodyPr/>
          <a:lstStyle/>
          <a:p>
            <a:endParaRPr lang="en-US" altLang="en-US"/>
          </a:p>
        </p:txBody>
      </p:sp>
      <p:sp>
        <p:nvSpPr>
          <p:cNvPr id="8241" name="Oval 47"/>
          <p:cNvSpPr>
            <a:spLocks noChangeArrowheads="1"/>
          </p:cNvSpPr>
          <p:nvPr/>
        </p:nvSpPr>
        <p:spPr bwMode="auto">
          <a:xfrm flipV="1">
            <a:off x="5186363" y="2324100"/>
            <a:ext cx="114300" cy="114300"/>
          </a:xfrm>
          <a:prstGeom prst="ellipse">
            <a:avLst/>
          </a:prstGeom>
          <a:solidFill>
            <a:srgbClr val="FFFFCC"/>
          </a:solidFill>
          <a:ln w="3175">
            <a:solidFill>
              <a:schemeClr val="tx1"/>
            </a:solidFill>
            <a:round/>
            <a:headEnd/>
            <a:tailEnd/>
          </a:ln>
        </p:spPr>
        <p:txBody>
          <a:bodyPr/>
          <a:lstStyle/>
          <a:p>
            <a:endParaRPr lang="en-US" altLang="en-US"/>
          </a:p>
        </p:txBody>
      </p:sp>
      <p:sp>
        <p:nvSpPr>
          <p:cNvPr id="8242" name="Line 48"/>
          <p:cNvSpPr>
            <a:spLocks noChangeShapeType="1"/>
          </p:cNvSpPr>
          <p:nvPr/>
        </p:nvSpPr>
        <p:spPr bwMode="auto">
          <a:xfrm flipH="1">
            <a:off x="4502150" y="2438400"/>
            <a:ext cx="0" cy="800100"/>
          </a:xfrm>
          <a:prstGeom prst="line">
            <a:avLst/>
          </a:prstGeom>
          <a:noFill/>
          <a:ln w="9525">
            <a:solidFill>
              <a:schemeClr val="tx1"/>
            </a:solidFill>
            <a:round/>
            <a:headEnd/>
            <a:tailEnd type="triangle" w="med" len="med"/>
          </a:ln>
        </p:spPr>
        <p:txBody>
          <a:bodyPr/>
          <a:lstStyle/>
          <a:p>
            <a:endParaRPr lang="en-US"/>
          </a:p>
        </p:txBody>
      </p:sp>
      <p:sp>
        <p:nvSpPr>
          <p:cNvPr id="8243" name="Rectangle 49"/>
          <p:cNvSpPr>
            <a:spLocks noChangeArrowheads="1"/>
          </p:cNvSpPr>
          <p:nvPr/>
        </p:nvSpPr>
        <p:spPr bwMode="auto">
          <a:xfrm>
            <a:off x="3933825" y="3609975"/>
            <a:ext cx="379413" cy="0"/>
          </a:xfrm>
          <a:prstGeom prst="rect">
            <a:avLst/>
          </a:prstGeom>
          <a:solidFill>
            <a:srgbClr val="FFFFCC"/>
          </a:solidFill>
          <a:ln w="9525">
            <a:solidFill>
              <a:schemeClr val="tx1"/>
            </a:solidFill>
            <a:miter lim="800000"/>
            <a:headEnd/>
            <a:tailEnd/>
          </a:ln>
          <a:effectLst/>
        </p:spPr>
        <p:txBody>
          <a:bodyPr wrap="none">
            <a:spAutoFit/>
          </a:bodyPr>
          <a:lstStyle/>
          <a:p>
            <a:endParaRPr lang="en-US" altLang="en-US"/>
          </a:p>
        </p:txBody>
      </p:sp>
      <p:sp>
        <p:nvSpPr>
          <p:cNvPr id="8244" name="Rectangle 50"/>
          <p:cNvSpPr>
            <a:spLocks noChangeArrowheads="1"/>
          </p:cNvSpPr>
          <p:nvPr/>
        </p:nvSpPr>
        <p:spPr bwMode="auto">
          <a:xfrm>
            <a:off x="3933825" y="3609975"/>
            <a:ext cx="379413" cy="0"/>
          </a:xfrm>
          <a:prstGeom prst="rect">
            <a:avLst/>
          </a:prstGeom>
          <a:solidFill>
            <a:srgbClr val="FFFFCC"/>
          </a:solidFill>
          <a:ln w="9525">
            <a:solidFill>
              <a:schemeClr val="tx1"/>
            </a:solidFill>
            <a:miter lim="800000"/>
            <a:headEnd/>
            <a:tailEnd/>
          </a:ln>
          <a:effectLst/>
        </p:spPr>
        <p:txBody>
          <a:bodyPr wrap="none" anchor="ctr">
            <a:spAutoFit/>
          </a:bodyPr>
          <a:lstStyle/>
          <a:p>
            <a:endParaRPr lang="en-US" altLang="en-US"/>
          </a:p>
        </p:txBody>
      </p:sp>
      <p:sp>
        <p:nvSpPr>
          <p:cNvPr id="8245" name="Rectangle 51"/>
          <p:cNvSpPr>
            <a:spLocks noChangeArrowheads="1"/>
          </p:cNvSpPr>
          <p:nvPr/>
        </p:nvSpPr>
        <p:spPr bwMode="auto">
          <a:xfrm>
            <a:off x="3933825" y="3609975"/>
            <a:ext cx="381000" cy="0"/>
          </a:xfrm>
          <a:prstGeom prst="rect">
            <a:avLst/>
          </a:prstGeom>
          <a:solidFill>
            <a:srgbClr val="FFFFCC"/>
          </a:solidFill>
          <a:ln w="9525">
            <a:solidFill>
              <a:schemeClr val="tx1"/>
            </a:solidFill>
            <a:miter lim="800000"/>
            <a:headEnd/>
            <a:tailEnd/>
          </a:ln>
          <a:effectLst/>
        </p:spPr>
        <p:txBody>
          <a:bodyPr wrap="none">
            <a:spAutoFit/>
          </a:bodyPr>
          <a:lstStyle/>
          <a:p>
            <a:endParaRPr lang="en-US" altLang="en-US"/>
          </a:p>
        </p:txBody>
      </p:sp>
      <p:graphicFrame>
        <p:nvGraphicFramePr>
          <p:cNvPr id="34" name="Group 134"/>
          <p:cNvGraphicFramePr>
            <a:graphicFrameLocks noGrp="1"/>
          </p:cNvGraphicFramePr>
          <p:nvPr/>
        </p:nvGraphicFramePr>
        <p:xfrm>
          <a:off x="3511550" y="2133600"/>
          <a:ext cx="1898650" cy="517880"/>
        </p:xfrm>
        <a:graphic>
          <a:graphicData uri="http://schemas.openxmlformats.org/drawingml/2006/table">
            <a:tbl>
              <a:tblPr/>
              <a:tblGrid>
                <a:gridCol w="450850"/>
                <a:gridCol w="304800"/>
                <a:gridCol w="382588"/>
                <a:gridCol w="379412"/>
                <a:gridCol w="381000"/>
              </a:tblGrid>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1" i="0" u="none" strike="noStrike" cap="none" normalizeH="0" baseline="0" smtClean="0">
                        <a:ln>
                          <a:noFill/>
                        </a:ln>
                        <a:solidFill>
                          <a:srgbClr val="993300"/>
                        </a:solidFill>
                        <a:effectLst/>
                        <a:latin typeface="Arial" charset="0"/>
                      </a:endParaRPr>
                    </a:p>
                  </a:txBody>
                  <a:tcPr marT="45580" marB="455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993300"/>
                          </a:solidFill>
                          <a:effectLst/>
                          <a:latin typeface="Times New Roman" pitchFamily="18" charset="0"/>
                          <a:cs typeface="Times New Roman" pitchFamily="18" charset="0"/>
                        </a:rPr>
                        <a:t>27</a:t>
                      </a:r>
                      <a:endParaRPr kumimoji="0" lang="en-US" sz="2000" b="1" i="0" u="none" strike="noStrike" cap="none" normalizeH="0" baseline="0" smtClean="0">
                        <a:ln>
                          <a:noFill/>
                        </a:ln>
                        <a:solidFill>
                          <a:srgbClr val="993300"/>
                        </a:solidFill>
                        <a:effectLst/>
                        <a:latin typeface="Arial" charset="0"/>
                      </a:endParaRPr>
                    </a:p>
                  </a:txBody>
                  <a:tcPr marT="45580" marB="4558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1" i="0" u="none" strike="noStrike" cap="none" normalizeH="0" baseline="0" smtClean="0">
                        <a:ln>
                          <a:noFill/>
                        </a:ln>
                        <a:solidFill>
                          <a:srgbClr val="993300"/>
                        </a:solidFill>
                        <a:effectLst/>
                        <a:latin typeface="Arial" charset="0"/>
                      </a:endParaRPr>
                    </a:p>
                  </a:txBody>
                  <a:tcPr marT="45580" marB="4558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993300"/>
                          </a:solidFill>
                          <a:effectLst/>
                          <a:latin typeface="Times New Roman" pitchFamily="18" charset="0"/>
                          <a:cs typeface="Times New Roman" pitchFamily="18" charset="0"/>
                        </a:rPr>
                        <a:t>36</a:t>
                      </a:r>
                      <a:endParaRPr kumimoji="0" lang="en-US" sz="2000" b="1" i="0" u="none" strike="noStrike" cap="none" normalizeH="0" baseline="0" smtClean="0">
                        <a:ln>
                          <a:noFill/>
                        </a:ln>
                        <a:solidFill>
                          <a:srgbClr val="993300"/>
                        </a:solidFill>
                        <a:effectLst/>
                        <a:latin typeface="Arial" charset="0"/>
                      </a:endParaRPr>
                    </a:p>
                  </a:txBody>
                  <a:tcPr marT="45580" marB="4558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1" i="0" u="none" strike="noStrike" cap="none" normalizeH="0" baseline="0" dirty="0" smtClean="0">
                        <a:ln>
                          <a:noFill/>
                        </a:ln>
                        <a:solidFill>
                          <a:srgbClr val="993300"/>
                        </a:solidFill>
                        <a:effectLst/>
                        <a:latin typeface="Arial" charset="0"/>
                      </a:endParaRPr>
                    </a:p>
                  </a:txBody>
                  <a:tcPr marT="45580" marB="455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r>
            </a:tbl>
          </a:graphicData>
        </a:graphic>
      </p:graphicFrame>
      <p:sp>
        <p:nvSpPr>
          <p:cNvPr id="8260" name="Oval 66"/>
          <p:cNvSpPr>
            <a:spLocks noChangeArrowheads="1"/>
          </p:cNvSpPr>
          <p:nvPr/>
        </p:nvSpPr>
        <p:spPr bwMode="auto">
          <a:xfrm flipV="1">
            <a:off x="5949950" y="2324100"/>
            <a:ext cx="114300" cy="114300"/>
          </a:xfrm>
          <a:prstGeom prst="ellipse">
            <a:avLst/>
          </a:prstGeom>
          <a:solidFill>
            <a:srgbClr val="FFFFCC"/>
          </a:solidFill>
          <a:ln w="3175">
            <a:solidFill>
              <a:schemeClr val="tx1"/>
            </a:solidFill>
            <a:round/>
            <a:headEnd/>
            <a:tailEnd/>
          </a:ln>
        </p:spPr>
        <p:txBody>
          <a:bodyPr/>
          <a:lstStyle/>
          <a:p>
            <a:endParaRPr lang="en-US" altLang="en-US"/>
          </a:p>
        </p:txBody>
      </p:sp>
      <p:sp>
        <p:nvSpPr>
          <p:cNvPr id="8261" name="Oval 67"/>
          <p:cNvSpPr>
            <a:spLocks noChangeArrowheads="1"/>
          </p:cNvSpPr>
          <p:nvPr/>
        </p:nvSpPr>
        <p:spPr bwMode="auto">
          <a:xfrm flipV="1">
            <a:off x="6635750" y="2324100"/>
            <a:ext cx="114300" cy="114300"/>
          </a:xfrm>
          <a:prstGeom prst="ellipse">
            <a:avLst/>
          </a:prstGeom>
          <a:solidFill>
            <a:srgbClr val="FFFFCC"/>
          </a:solidFill>
          <a:ln w="3175">
            <a:solidFill>
              <a:schemeClr val="tx1"/>
            </a:solidFill>
            <a:round/>
            <a:headEnd/>
            <a:tailEnd/>
          </a:ln>
        </p:spPr>
        <p:txBody>
          <a:bodyPr/>
          <a:lstStyle/>
          <a:p>
            <a:endParaRPr lang="en-US" altLang="en-US"/>
          </a:p>
        </p:txBody>
      </p:sp>
      <p:sp>
        <p:nvSpPr>
          <p:cNvPr id="8262" name="Oval 68"/>
          <p:cNvSpPr>
            <a:spLocks noChangeArrowheads="1"/>
          </p:cNvSpPr>
          <p:nvPr/>
        </p:nvSpPr>
        <p:spPr bwMode="auto">
          <a:xfrm flipV="1">
            <a:off x="7434263" y="2324100"/>
            <a:ext cx="114300" cy="114300"/>
          </a:xfrm>
          <a:prstGeom prst="ellipse">
            <a:avLst/>
          </a:prstGeom>
          <a:solidFill>
            <a:srgbClr val="FFFFCC"/>
          </a:solidFill>
          <a:ln w="3175">
            <a:solidFill>
              <a:schemeClr val="tx1"/>
            </a:solidFill>
            <a:round/>
            <a:headEnd/>
            <a:tailEnd/>
          </a:ln>
        </p:spPr>
        <p:txBody>
          <a:bodyPr/>
          <a:lstStyle/>
          <a:p>
            <a:endParaRPr lang="en-US" altLang="en-US"/>
          </a:p>
        </p:txBody>
      </p:sp>
      <p:sp>
        <p:nvSpPr>
          <p:cNvPr id="8263" name="Line 69"/>
          <p:cNvSpPr>
            <a:spLocks noChangeShapeType="1"/>
          </p:cNvSpPr>
          <p:nvPr/>
        </p:nvSpPr>
        <p:spPr bwMode="auto">
          <a:xfrm flipH="1">
            <a:off x="6635750" y="2438400"/>
            <a:ext cx="800100" cy="800100"/>
          </a:xfrm>
          <a:prstGeom prst="line">
            <a:avLst/>
          </a:prstGeom>
          <a:noFill/>
          <a:ln w="9525">
            <a:solidFill>
              <a:schemeClr val="tx1"/>
            </a:solidFill>
            <a:round/>
            <a:headEnd/>
            <a:tailEnd type="triangle" w="med" len="med"/>
          </a:ln>
        </p:spPr>
        <p:txBody>
          <a:bodyPr/>
          <a:lstStyle/>
          <a:p>
            <a:endParaRPr lang="en-US"/>
          </a:p>
        </p:txBody>
      </p:sp>
      <p:sp>
        <p:nvSpPr>
          <p:cNvPr id="8264" name="Rectangle 70"/>
          <p:cNvSpPr>
            <a:spLocks noChangeArrowheads="1"/>
          </p:cNvSpPr>
          <p:nvPr/>
        </p:nvSpPr>
        <p:spPr bwMode="auto">
          <a:xfrm>
            <a:off x="3933825" y="3608388"/>
            <a:ext cx="379413" cy="0"/>
          </a:xfrm>
          <a:prstGeom prst="rect">
            <a:avLst/>
          </a:prstGeom>
          <a:solidFill>
            <a:srgbClr val="FFFFCC"/>
          </a:solidFill>
          <a:ln w="9525">
            <a:solidFill>
              <a:schemeClr val="tx1"/>
            </a:solidFill>
            <a:miter lim="800000"/>
            <a:headEnd/>
            <a:tailEnd/>
          </a:ln>
          <a:effectLst/>
        </p:spPr>
        <p:txBody>
          <a:bodyPr wrap="none">
            <a:spAutoFit/>
          </a:bodyPr>
          <a:lstStyle/>
          <a:p>
            <a:endParaRPr lang="en-US" altLang="en-US"/>
          </a:p>
        </p:txBody>
      </p:sp>
      <p:sp>
        <p:nvSpPr>
          <p:cNvPr id="8265" name="Rectangle 71"/>
          <p:cNvSpPr>
            <a:spLocks noChangeArrowheads="1"/>
          </p:cNvSpPr>
          <p:nvPr/>
        </p:nvSpPr>
        <p:spPr bwMode="auto">
          <a:xfrm>
            <a:off x="3933825" y="3608388"/>
            <a:ext cx="379413" cy="0"/>
          </a:xfrm>
          <a:prstGeom prst="rect">
            <a:avLst/>
          </a:prstGeom>
          <a:solidFill>
            <a:srgbClr val="FFFFCC"/>
          </a:solidFill>
          <a:ln w="9525">
            <a:solidFill>
              <a:schemeClr val="tx1"/>
            </a:solidFill>
            <a:miter lim="800000"/>
            <a:headEnd/>
            <a:tailEnd/>
          </a:ln>
          <a:effectLst/>
        </p:spPr>
        <p:txBody>
          <a:bodyPr wrap="none" anchor="ctr">
            <a:spAutoFit/>
          </a:bodyPr>
          <a:lstStyle/>
          <a:p>
            <a:endParaRPr lang="en-US" altLang="en-US"/>
          </a:p>
        </p:txBody>
      </p:sp>
      <p:sp>
        <p:nvSpPr>
          <p:cNvPr id="8266" name="Rectangle 72"/>
          <p:cNvSpPr>
            <a:spLocks noChangeArrowheads="1"/>
          </p:cNvSpPr>
          <p:nvPr/>
        </p:nvSpPr>
        <p:spPr bwMode="auto">
          <a:xfrm>
            <a:off x="3933825" y="3608388"/>
            <a:ext cx="381000" cy="0"/>
          </a:xfrm>
          <a:prstGeom prst="rect">
            <a:avLst/>
          </a:prstGeom>
          <a:solidFill>
            <a:srgbClr val="FFFFCC"/>
          </a:solidFill>
          <a:ln w="9525">
            <a:solidFill>
              <a:schemeClr val="tx1"/>
            </a:solidFill>
            <a:miter lim="800000"/>
            <a:headEnd/>
            <a:tailEnd/>
          </a:ln>
          <a:effectLst/>
        </p:spPr>
        <p:txBody>
          <a:bodyPr wrap="none">
            <a:spAutoFit/>
          </a:bodyPr>
          <a:lstStyle/>
          <a:p>
            <a:endParaRPr lang="en-US" altLang="en-US"/>
          </a:p>
        </p:txBody>
      </p:sp>
      <p:graphicFrame>
        <p:nvGraphicFramePr>
          <p:cNvPr id="42" name="Group 131"/>
          <p:cNvGraphicFramePr>
            <a:graphicFrameLocks noGrp="1"/>
          </p:cNvGraphicFramePr>
          <p:nvPr/>
        </p:nvGraphicFramePr>
        <p:xfrm>
          <a:off x="5721350" y="2133600"/>
          <a:ext cx="1898650" cy="517880"/>
        </p:xfrm>
        <a:graphic>
          <a:graphicData uri="http://schemas.openxmlformats.org/drawingml/2006/table">
            <a:tbl>
              <a:tblPr/>
              <a:tblGrid>
                <a:gridCol w="379413"/>
                <a:gridCol w="379412"/>
                <a:gridCol w="379413"/>
                <a:gridCol w="379412"/>
                <a:gridCol w="381000"/>
              </a:tblGrid>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1" i="0" u="none" strike="noStrike" cap="none" normalizeH="0" baseline="0" smtClean="0">
                        <a:ln>
                          <a:noFill/>
                        </a:ln>
                        <a:solidFill>
                          <a:srgbClr val="993300"/>
                        </a:solidFill>
                        <a:effectLst/>
                        <a:latin typeface="Arial" charset="0"/>
                      </a:endParaRPr>
                    </a:p>
                  </a:txBody>
                  <a:tcPr marT="45580" marB="455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993300"/>
                          </a:solidFill>
                          <a:effectLst/>
                          <a:latin typeface="Times New Roman" pitchFamily="18" charset="0"/>
                          <a:cs typeface="Times New Roman" pitchFamily="18" charset="0"/>
                        </a:rPr>
                        <a:t>54</a:t>
                      </a:r>
                      <a:endParaRPr kumimoji="0" lang="en-US" sz="2000" b="1" i="0" u="none" strike="noStrike" cap="none" normalizeH="0" baseline="0" smtClean="0">
                        <a:ln>
                          <a:noFill/>
                        </a:ln>
                        <a:solidFill>
                          <a:srgbClr val="993300"/>
                        </a:solidFill>
                        <a:effectLst/>
                        <a:latin typeface="Arial" charset="0"/>
                      </a:endParaRPr>
                    </a:p>
                  </a:txBody>
                  <a:tcPr marT="45580" marB="4558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1" i="0" u="none" strike="noStrike" cap="none" normalizeH="0" baseline="0" smtClean="0">
                        <a:ln>
                          <a:noFill/>
                        </a:ln>
                        <a:solidFill>
                          <a:srgbClr val="993300"/>
                        </a:solidFill>
                        <a:effectLst/>
                        <a:latin typeface="Arial" charset="0"/>
                      </a:endParaRPr>
                    </a:p>
                  </a:txBody>
                  <a:tcPr marT="45580" marB="4558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993300"/>
                          </a:solidFill>
                          <a:effectLst/>
                          <a:latin typeface="Times New Roman" pitchFamily="18" charset="0"/>
                          <a:cs typeface="Times New Roman" pitchFamily="18" charset="0"/>
                        </a:rPr>
                        <a:t>63</a:t>
                      </a:r>
                      <a:endParaRPr kumimoji="0" lang="en-US" sz="2000" b="1" i="0" u="none" strike="noStrike" cap="none" normalizeH="0" baseline="0" smtClean="0">
                        <a:ln>
                          <a:noFill/>
                        </a:ln>
                        <a:solidFill>
                          <a:srgbClr val="993300"/>
                        </a:solidFill>
                        <a:effectLst/>
                        <a:latin typeface="Arial" charset="0"/>
                      </a:endParaRPr>
                    </a:p>
                  </a:txBody>
                  <a:tcPr marT="45580" marB="4558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1" i="0" u="none" strike="noStrike" cap="none" normalizeH="0" baseline="0" smtClean="0">
                        <a:ln>
                          <a:noFill/>
                        </a:ln>
                        <a:solidFill>
                          <a:srgbClr val="993300"/>
                        </a:solidFill>
                        <a:effectLst/>
                        <a:latin typeface="Arial" charset="0"/>
                      </a:endParaRPr>
                    </a:p>
                  </a:txBody>
                  <a:tcPr marT="45580" marB="455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r>
            </a:tbl>
          </a:graphicData>
        </a:graphic>
      </p:graphicFrame>
      <p:sp>
        <p:nvSpPr>
          <p:cNvPr id="8281" name="Oval 87"/>
          <p:cNvSpPr>
            <a:spLocks noChangeArrowheads="1"/>
          </p:cNvSpPr>
          <p:nvPr/>
        </p:nvSpPr>
        <p:spPr bwMode="auto">
          <a:xfrm flipV="1">
            <a:off x="3435350" y="3352800"/>
            <a:ext cx="114300" cy="114300"/>
          </a:xfrm>
          <a:prstGeom prst="ellipse">
            <a:avLst/>
          </a:prstGeom>
          <a:solidFill>
            <a:srgbClr val="FFFFCC"/>
          </a:solidFill>
          <a:ln w="3175">
            <a:solidFill>
              <a:schemeClr val="tx1"/>
            </a:solidFill>
            <a:round/>
            <a:headEnd/>
            <a:tailEnd/>
          </a:ln>
        </p:spPr>
        <p:txBody>
          <a:bodyPr/>
          <a:lstStyle/>
          <a:p>
            <a:endParaRPr lang="en-US" altLang="en-US"/>
          </a:p>
        </p:txBody>
      </p:sp>
      <p:sp>
        <p:nvSpPr>
          <p:cNvPr id="8282" name="Oval 88"/>
          <p:cNvSpPr>
            <a:spLocks noChangeArrowheads="1"/>
          </p:cNvSpPr>
          <p:nvPr/>
        </p:nvSpPr>
        <p:spPr bwMode="auto">
          <a:xfrm flipV="1">
            <a:off x="4121150" y="3352800"/>
            <a:ext cx="114300" cy="114300"/>
          </a:xfrm>
          <a:prstGeom prst="ellipse">
            <a:avLst/>
          </a:prstGeom>
          <a:solidFill>
            <a:srgbClr val="FFFFCC"/>
          </a:solidFill>
          <a:ln w="3175">
            <a:solidFill>
              <a:schemeClr val="tx1"/>
            </a:solidFill>
            <a:round/>
            <a:headEnd/>
            <a:tailEnd/>
          </a:ln>
        </p:spPr>
        <p:txBody>
          <a:bodyPr/>
          <a:lstStyle/>
          <a:p>
            <a:endParaRPr lang="en-US" altLang="en-US"/>
          </a:p>
        </p:txBody>
      </p:sp>
      <p:sp>
        <p:nvSpPr>
          <p:cNvPr id="8283" name="Oval 89"/>
          <p:cNvSpPr>
            <a:spLocks noChangeArrowheads="1"/>
          </p:cNvSpPr>
          <p:nvPr/>
        </p:nvSpPr>
        <p:spPr bwMode="auto">
          <a:xfrm flipV="1">
            <a:off x="4919663" y="3352800"/>
            <a:ext cx="114300" cy="114300"/>
          </a:xfrm>
          <a:prstGeom prst="ellipse">
            <a:avLst/>
          </a:prstGeom>
          <a:solidFill>
            <a:srgbClr val="FFFFCC"/>
          </a:solidFill>
          <a:ln w="3175">
            <a:solidFill>
              <a:schemeClr val="tx1"/>
            </a:solidFill>
            <a:round/>
            <a:headEnd/>
            <a:tailEnd/>
          </a:ln>
        </p:spPr>
        <p:txBody>
          <a:bodyPr/>
          <a:lstStyle/>
          <a:p>
            <a:endParaRPr lang="en-US" altLang="en-US"/>
          </a:p>
        </p:txBody>
      </p:sp>
      <p:sp>
        <p:nvSpPr>
          <p:cNvPr id="8284" name="Rectangle 90"/>
          <p:cNvSpPr>
            <a:spLocks noChangeArrowheads="1"/>
          </p:cNvSpPr>
          <p:nvPr/>
        </p:nvSpPr>
        <p:spPr bwMode="auto">
          <a:xfrm>
            <a:off x="3933825" y="3887788"/>
            <a:ext cx="379413" cy="0"/>
          </a:xfrm>
          <a:prstGeom prst="rect">
            <a:avLst/>
          </a:prstGeom>
          <a:solidFill>
            <a:srgbClr val="FFFFCC"/>
          </a:solidFill>
          <a:ln w="9525">
            <a:noFill/>
            <a:miter lim="800000"/>
            <a:headEnd/>
            <a:tailEnd/>
          </a:ln>
          <a:effectLst/>
        </p:spPr>
        <p:txBody>
          <a:bodyPr wrap="none">
            <a:spAutoFit/>
          </a:bodyPr>
          <a:lstStyle/>
          <a:p>
            <a:endParaRPr lang="en-US" altLang="en-US"/>
          </a:p>
        </p:txBody>
      </p:sp>
      <p:sp>
        <p:nvSpPr>
          <p:cNvPr id="8285" name="Rectangle 91"/>
          <p:cNvSpPr>
            <a:spLocks noChangeArrowheads="1"/>
          </p:cNvSpPr>
          <p:nvPr/>
        </p:nvSpPr>
        <p:spPr bwMode="auto">
          <a:xfrm>
            <a:off x="3933825" y="3887788"/>
            <a:ext cx="379413" cy="0"/>
          </a:xfrm>
          <a:prstGeom prst="rect">
            <a:avLst/>
          </a:prstGeom>
          <a:solidFill>
            <a:srgbClr val="FFFFCC"/>
          </a:solidFill>
          <a:ln w="9525">
            <a:noFill/>
            <a:miter lim="800000"/>
            <a:headEnd/>
            <a:tailEnd/>
          </a:ln>
          <a:effectLst/>
        </p:spPr>
        <p:txBody>
          <a:bodyPr wrap="none" anchor="ctr">
            <a:spAutoFit/>
          </a:bodyPr>
          <a:lstStyle/>
          <a:p>
            <a:endParaRPr lang="en-US" altLang="en-US"/>
          </a:p>
        </p:txBody>
      </p:sp>
      <p:sp>
        <p:nvSpPr>
          <p:cNvPr id="8286" name="Rectangle 92"/>
          <p:cNvSpPr>
            <a:spLocks noChangeArrowheads="1"/>
          </p:cNvSpPr>
          <p:nvPr/>
        </p:nvSpPr>
        <p:spPr bwMode="auto">
          <a:xfrm>
            <a:off x="3933825" y="3887788"/>
            <a:ext cx="381000" cy="0"/>
          </a:xfrm>
          <a:prstGeom prst="rect">
            <a:avLst/>
          </a:prstGeom>
          <a:solidFill>
            <a:srgbClr val="FFFFCC"/>
          </a:solidFill>
          <a:ln w="9525">
            <a:noFill/>
            <a:miter lim="800000"/>
            <a:headEnd/>
            <a:tailEnd/>
          </a:ln>
          <a:effectLst/>
        </p:spPr>
        <p:txBody>
          <a:bodyPr wrap="none">
            <a:spAutoFit/>
          </a:bodyPr>
          <a:lstStyle/>
          <a:p>
            <a:endParaRPr lang="en-US" altLang="en-US"/>
          </a:p>
        </p:txBody>
      </p:sp>
      <p:graphicFrame>
        <p:nvGraphicFramePr>
          <p:cNvPr id="49" name="Group 132"/>
          <p:cNvGraphicFramePr>
            <a:graphicFrameLocks noGrp="1"/>
          </p:cNvGraphicFramePr>
          <p:nvPr/>
        </p:nvGraphicFramePr>
        <p:xfrm>
          <a:off x="3282950" y="3200400"/>
          <a:ext cx="1898650" cy="517880"/>
        </p:xfrm>
        <a:graphic>
          <a:graphicData uri="http://schemas.openxmlformats.org/drawingml/2006/table">
            <a:tbl>
              <a:tblPr/>
              <a:tblGrid>
                <a:gridCol w="379413"/>
                <a:gridCol w="379412"/>
                <a:gridCol w="379413"/>
                <a:gridCol w="379412"/>
                <a:gridCol w="381000"/>
              </a:tblGrid>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1" i="0" u="none" strike="noStrike" cap="none" normalizeH="0" baseline="0" smtClean="0">
                        <a:ln>
                          <a:noFill/>
                        </a:ln>
                        <a:solidFill>
                          <a:srgbClr val="993300"/>
                        </a:solidFill>
                        <a:effectLst/>
                        <a:latin typeface="Arial" charset="0"/>
                      </a:endParaRPr>
                    </a:p>
                  </a:txBody>
                  <a:tcPr marT="45580" marB="455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993300"/>
                          </a:solidFill>
                          <a:effectLst/>
                          <a:latin typeface="Times New Roman" pitchFamily="18" charset="0"/>
                          <a:cs typeface="Times New Roman" pitchFamily="18" charset="0"/>
                        </a:rPr>
                        <a:t>29</a:t>
                      </a:r>
                      <a:endParaRPr kumimoji="0" lang="en-US" sz="2000" b="1" i="0" u="none" strike="noStrike" cap="none" normalizeH="0" baseline="0" smtClean="0">
                        <a:ln>
                          <a:noFill/>
                        </a:ln>
                        <a:solidFill>
                          <a:srgbClr val="993300"/>
                        </a:solidFill>
                        <a:effectLst/>
                        <a:latin typeface="Arial" charset="0"/>
                      </a:endParaRPr>
                    </a:p>
                  </a:txBody>
                  <a:tcPr marT="45580" marB="4558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1" i="0" u="none" strike="noStrike" cap="none" normalizeH="0" baseline="0" smtClean="0">
                        <a:ln>
                          <a:noFill/>
                        </a:ln>
                        <a:solidFill>
                          <a:srgbClr val="993300"/>
                        </a:solidFill>
                        <a:effectLst/>
                        <a:latin typeface="Arial" charset="0"/>
                      </a:endParaRPr>
                    </a:p>
                  </a:txBody>
                  <a:tcPr marT="45580" marB="4558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993300"/>
                          </a:solidFill>
                          <a:effectLst/>
                          <a:latin typeface="Times New Roman" pitchFamily="18" charset="0"/>
                          <a:cs typeface="Times New Roman" pitchFamily="18" charset="0"/>
                        </a:rPr>
                        <a:t>30</a:t>
                      </a:r>
                      <a:endParaRPr kumimoji="0" lang="en-US" sz="2000" b="1" i="0" u="none" strike="noStrike" cap="none" normalizeH="0" baseline="0" smtClean="0">
                        <a:ln>
                          <a:noFill/>
                        </a:ln>
                        <a:solidFill>
                          <a:srgbClr val="993300"/>
                        </a:solidFill>
                        <a:effectLst/>
                        <a:latin typeface="Arial" charset="0"/>
                      </a:endParaRPr>
                    </a:p>
                  </a:txBody>
                  <a:tcPr marT="45580" marB="4558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1" i="0" u="none" strike="noStrike" cap="none" normalizeH="0" baseline="0" smtClean="0">
                        <a:ln>
                          <a:noFill/>
                        </a:ln>
                        <a:solidFill>
                          <a:srgbClr val="993300"/>
                        </a:solidFill>
                        <a:effectLst/>
                        <a:latin typeface="Arial" charset="0"/>
                      </a:endParaRPr>
                    </a:p>
                  </a:txBody>
                  <a:tcPr marT="45580" marB="455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r>
            </a:tbl>
          </a:graphicData>
        </a:graphic>
      </p:graphicFrame>
      <p:sp>
        <p:nvSpPr>
          <p:cNvPr id="8301" name="Oval 107"/>
          <p:cNvSpPr>
            <a:spLocks noChangeArrowheads="1"/>
          </p:cNvSpPr>
          <p:nvPr/>
        </p:nvSpPr>
        <p:spPr bwMode="auto">
          <a:xfrm flipV="1">
            <a:off x="5797550" y="3352800"/>
            <a:ext cx="114300" cy="114300"/>
          </a:xfrm>
          <a:prstGeom prst="ellipse">
            <a:avLst/>
          </a:prstGeom>
          <a:solidFill>
            <a:srgbClr val="FFFFCC"/>
          </a:solidFill>
          <a:ln w="3175">
            <a:solidFill>
              <a:schemeClr val="tx1"/>
            </a:solidFill>
            <a:round/>
            <a:headEnd/>
            <a:tailEnd/>
          </a:ln>
        </p:spPr>
        <p:txBody>
          <a:bodyPr/>
          <a:lstStyle/>
          <a:p>
            <a:endParaRPr lang="en-US" altLang="en-US"/>
          </a:p>
        </p:txBody>
      </p:sp>
      <p:sp>
        <p:nvSpPr>
          <p:cNvPr id="8302" name="Oval 108"/>
          <p:cNvSpPr>
            <a:spLocks noChangeArrowheads="1"/>
          </p:cNvSpPr>
          <p:nvPr/>
        </p:nvSpPr>
        <p:spPr bwMode="auto">
          <a:xfrm flipV="1">
            <a:off x="6483350" y="3352800"/>
            <a:ext cx="114300" cy="114300"/>
          </a:xfrm>
          <a:prstGeom prst="ellipse">
            <a:avLst/>
          </a:prstGeom>
          <a:solidFill>
            <a:srgbClr val="FFFFCC"/>
          </a:solidFill>
          <a:ln w="3175">
            <a:solidFill>
              <a:schemeClr val="tx1"/>
            </a:solidFill>
            <a:round/>
            <a:headEnd/>
            <a:tailEnd/>
          </a:ln>
        </p:spPr>
        <p:txBody>
          <a:bodyPr/>
          <a:lstStyle/>
          <a:p>
            <a:endParaRPr lang="en-US" altLang="en-US"/>
          </a:p>
        </p:txBody>
      </p:sp>
      <p:sp>
        <p:nvSpPr>
          <p:cNvPr id="8303" name="Oval 109"/>
          <p:cNvSpPr>
            <a:spLocks noChangeArrowheads="1"/>
          </p:cNvSpPr>
          <p:nvPr/>
        </p:nvSpPr>
        <p:spPr bwMode="auto">
          <a:xfrm flipV="1">
            <a:off x="7281863" y="3352800"/>
            <a:ext cx="114300" cy="114300"/>
          </a:xfrm>
          <a:prstGeom prst="ellipse">
            <a:avLst/>
          </a:prstGeom>
          <a:solidFill>
            <a:srgbClr val="FFFFCC"/>
          </a:solidFill>
          <a:ln w="3175">
            <a:solidFill>
              <a:schemeClr val="tx1"/>
            </a:solidFill>
            <a:round/>
            <a:headEnd/>
            <a:tailEnd/>
          </a:ln>
        </p:spPr>
        <p:txBody>
          <a:bodyPr/>
          <a:lstStyle/>
          <a:p>
            <a:endParaRPr lang="en-US" altLang="en-US"/>
          </a:p>
        </p:txBody>
      </p:sp>
      <p:sp>
        <p:nvSpPr>
          <p:cNvPr id="8304" name="Rectangle 110"/>
          <p:cNvSpPr>
            <a:spLocks noChangeArrowheads="1"/>
          </p:cNvSpPr>
          <p:nvPr/>
        </p:nvSpPr>
        <p:spPr bwMode="auto">
          <a:xfrm>
            <a:off x="3933825" y="3887788"/>
            <a:ext cx="379413" cy="0"/>
          </a:xfrm>
          <a:prstGeom prst="rect">
            <a:avLst/>
          </a:prstGeom>
          <a:solidFill>
            <a:srgbClr val="FFFFCC"/>
          </a:solidFill>
          <a:ln w="9525">
            <a:noFill/>
            <a:miter lim="800000"/>
            <a:headEnd/>
            <a:tailEnd/>
          </a:ln>
          <a:effectLst/>
        </p:spPr>
        <p:txBody>
          <a:bodyPr wrap="none">
            <a:spAutoFit/>
          </a:bodyPr>
          <a:lstStyle/>
          <a:p>
            <a:endParaRPr lang="en-US" altLang="en-US"/>
          </a:p>
        </p:txBody>
      </p:sp>
      <p:sp>
        <p:nvSpPr>
          <p:cNvPr id="8305" name="Rectangle 111"/>
          <p:cNvSpPr>
            <a:spLocks noChangeArrowheads="1"/>
          </p:cNvSpPr>
          <p:nvPr/>
        </p:nvSpPr>
        <p:spPr bwMode="auto">
          <a:xfrm>
            <a:off x="3933825" y="3887788"/>
            <a:ext cx="379413" cy="0"/>
          </a:xfrm>
          <a:prstGeom prst="rect">
            <a:avLst/>
          </a:prstGeom>
          <a:solidFill>
            <a:srgbClr val="FFFFCC"/>
          </a:solidFill>
          <a:ln w="9525">
            <a:noFill/>
            <a:miter lim="800000"/>
            <a:headEnd/>
            <a:tailEnd/>
          </a:ln>
          <a:effectLst/>
        </p:spPr>
        <p:txBody>
          <a:bodyPr wrap="none" anchor="ctr">
            <a:spAutoFit/>
          </a:bodyPr>
          <a:lstStyle/>
          <a:p>
            <a:endParaRPr lang="en-US" altLang="en-US"/>
          </a:p>
        </p:txBody>
      </p:sp>
      <p:sp>
        <p:nvSpPr>
          <p:cNvPr id="8306" name="Rectangle 112"/>
          <p:cNvSpPr>
            <a:spLocks noChangeArrowheads="1"/>
          </p:cNvSpPr>
          <p:nvPr/>
        </p:nvSpPr>
        <p:spPr bwMode="auto">
          <a:xfrm>
            <a:off x="3933825" y="3887788"/>
            <a:ext cx="381000" cy="0"/>
          </a:xfrm>
          <a:prstGeom prst="rect">
            <a:avLst/>
          </a:prstGeom>
          <a:solidFill>
            <a:srgbClr val="FFFFCC"/>
          </a:solidFill>
          <a:ln w="9525">
            <a:noFill/>
            <a:miter lim="800000"/>
            <a:headEnd/>
            <a:tailEnd/>
          </a:ln>
          <a:effectLst/>
        </p:spPr>
        <p:txBody>
          <a:bodyPr wrap="none">
            <a:spAutoFit/>
          </a:bodyPr>
          <a:lstStyle/>
          <a:p>
            <a:endParaRPr lang="en-US" altLang="en-US"/>
          </a:p>
        </p:txBody>
      </p:sp>
      <p:graphicFrame>
        <p:nvGraphicFramePr>
          <p:cNvPr id="56" name="Group 133"/>
          <p:cNvGraphicFramePr>
            <a:graphicFrameLocks noGrp="1"/>
          </p:cNvGraphicFramePr>
          <p:nvPr/>
        </p:nvGraphicFramePr>
        <p:xfrm>
          <a:off x="5645150" y="3200400"/>
          <a:ext cx="1898650" cy="517880"/>
        </p:xfrm>
        <a:graphic>
          <a:graphicData uri="http://schemas.openxmlformats.org/drawingml/2006/table">
            <a:tbl>
              <a:tblPr/>
              <a:tblGrid>
                <a:gridCol w="379413"/>
                <a:gridCol w="379412"/>
                <a:gridCol w="379413"/>
                <a:gridCol w="379412"/>
                <a:gridCol w="381000"/>
              </a:tblGrid>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1" i="0" u="none" strike="noStrike" cap="none" normalizeH="0" baseline="0" dirty="0" smtClean="0">
                        <a:ln>
                          <a:noFill/>
                        </a:ln>
                        <a:solidFill>
                          <a:srgbClr val="993300"/>
                        </a:solidFill>
                        <a:effectLst/>
                        <a:latin typeface="Arial" charset="0"/>
                      </a:endParaRPr>
                    </a:p>
                  </a:txBody>
                  <a:tcPr marT="45580" marB="455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993300"/>
                          </a:solidFill>
                          <a:effectLst/>
                          <a:latin typeface="Times New Roman" pitchFamily="18" charset="0"/>
                          <a:cs typeface="Times New Roman" pitchFamily="18" charset="0"/>
                        </a:rPr>
                        <a:t>72</a:t>
                      </a:r>
                      <a:endParaRPr kumimoji="0" lang="en-US" sz="2000" b="1" i="0" u="none" strike="noStrike" cap="none" normalizeH="0" baseline="0" smtClean="0">
                        <a:ln>
                          <a:noFill/>
                        </a:ln>
                        <a:solidFill>
                          <a:srgbClr val="993300"/>
                        </a:solidFill>
                        <a:effectLst/>
                        <a:latin typeface="Arial" charset="0"/>
                      </a:endParaRPr>
                    </a:p>
                  </a:txBody>
                  <a:tcPr marT="45580" marB="4558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1" i="0" u="none" strike="noStrike" cap="none" normalizeH="0" baseline="0" smtClean="0">
                        <a:ln>
                          <a:noFill/>
                        </a:ln>
                        <a:solidFill>
                          <a:srgbClr val="993300"/>
                        </a:solidFill>
                        <a:effectLst/>
                        <a:latin typeface="Arial" charset="0"/>
                      </a:endParaRPr>
                    </a:p>
                  </a:txBody>
                  <a:tcPr marT="45580" marB="4558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smtClean="0">
                          <a:ln>
                            <a:noFill/>
                          </a:ln>
                          <a:solidFill>
                            <a:srgbClr val="993300"/>
                          </a:solidFill>
                          <a:effectLst/>
                          <a:latin typeface="Times New Roman" pitchFamily="18" charset="0"/>
                          <a:cs typeface="Times New Roman" pitchFamily="18" charset="0"/>
                        </a:rPr>
                        <a:t>81</a:t>
                      </a:r>
                      <a:endParaRPr kumimoji="0" lang="en-US" sz="2000" b="1" i="0" u="none" strike="noStrike" cap="none" normalizeH="0" baseline="0" smtClean="0">
                        <a:ln>
                          <a:noFill/>
                        </a:ln>
                        <a:solidFill>
                          <a:srgbClr val="993300"/>
                        </a:solidFill>
                        <a:effectLst/>
                        <a:latin typeface="Arial" charset="0"/>
                      </a:endParaRPr>
                    </a:p>
                  </a:txBody>
                  <a:tcPr marT="45580" marB="4558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1" i="0" u="none" strike="noStrike" cap="none" normalizeH="0" baseline="0" dirty="0" smtClean="0">
                        <a:ln>
                          <a:noFill/>
                        </a:ln>
                        <a:solidFill>
                          <a:srgbClr val="993300"/>
                        </a:solidFill>
                        <a:effectLst/>
                        <a:latin typeface="Arial" charset="0"/>
                      </a:endParaRPr>
                    </a:p>
                  </a:txBody>
                  <a:tcPr marT="45580" marB="4558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CC"/>
                    </a:solidFill>
                  </a:tcPr>
                </a:tc>
              </a:tr>
            </a:tbl>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0" y="0"/>
            <a:ext cx="9144000" cy="914400"/>
          </a:xfrm>
          <a:prstGeom prst="roundRect">
            <a:avLst>
              <a:gd name="adj" fmla="val 0"/>
            </a:avLst>
          </a:prstGeom>
          <a:solidFill>
            <a:schemeClr val="tx2">
              <a:lumMod val="75000"/>
            </a:schemeClr>
          </a:solidFill>
          <a:ln>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sz="4800" dirty="0">
                <a:solidFill>
                  <a:schemeClr val="bg1"/>
                </a:solidFill>
                <a:latin typeface="+mj-lt"/>
              </a:rPr>
              <a:t>B-Trees</a:t>
            </a:r>
          </a:p>
        </p:txBody>
      </p:sp>
      <p:sp>
        <p:nvSpPr>
          <p:cNvPr id="9219" name="Rectangle 3"/>
          <p:cNvSpPr txBox="1">
            <a:spLocks noChangeArrowheads="1"/>
          </p:cNvSpPr>
          <p:nvPr/>
        </p:nvSpPr>
        <p:spPr bwMode="auto">
          <a:xfrm>
            <a:off x="0" y="990600"/>
            <a:ext cx="9067800" cy="5181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285750" indent="-285750" eaLnBrk="0" hangingPunct="0">
              <a:defRPr>
                <a:solidFill>
                  <a:schemeClr val="tx1"/>
                </a:solidFill>
                <a:latin typeface="Constantia" pitchFamily="18" charset="0"/>
                <a:cs typeface="Arial" charset="0"/>
              </a:defRPr>
            </a:lvl1pPr>
            <a:lvl2pPr marL="742950" indent="-285750" eaLnBrk="0" hangingPunct="0">
              <a:defRPr>
                <a:solidFill>
                  <a:schemeClr val="tx1"/>
                </a:solidFill>
                <a:latin typeface="Constantia" pitchFamily="18" charset="0"/>
                <a:cs typeface="Arial" charset="0"/>
              </a:defRPr>
            </a:lvl2pPr>
            <a:lvl3pPr marL="1143000" indent="-228600" eaLnBrk="0" hangingPunct="0">
              <a:defRPr>
                <a:solidFill>
                  <a:schemeClr val="tx1"/>
                </a:solidFill>
                <a:latin typeface="Constantia" pitchFamily="18" charset="0"/>
                <a:cs typeface="Arial" charset="0"/>
              </a:defRPr>
            </a:lvl3pPr>
            <a:lvl4pPr marL="1600200" indent="-228600" eaLnBrk="0" hangingPunct="0">
              <a:defRPr>
                <a:solidFill>
                  <a:schemeClr val="tx1"/>
                </a:solidFill>
                <a:latin typeface="Constantia" pitchFamily="18" charset="0"/>
                <a:cs typeface="Arial" charset="0"/>
              </a:defRPr>
            </a:lvl4pPr>
            <a:lvl5pPr marL="2057400" indent="-228600" eaLnBrk="0" hangingPunct="0">
              <a:defRPr>
                <a:solidFill>
                  <a:schemeClr val="tx1"/>
                </a:solidFill>
                <a:latin typeface="Constantia" pitchFamily="18" charset="0"/>
                <a:cs typeface="Arial" charset="0"/>
              </a:defRPr>
            </a:lvl5pPr>
            <a:lvl6pPr marL="2514600" indent="-228600" eaLnBrk="0" fontAlgn="base" hangingPunct="0">
              <a:spcBef>
                <a:spcPct val="0"/>
              </a:spcBef>
              <a:spcAft>
                <a:spcPct val="0"/>
              </a:spcAft>
              <a:defRPr>
                <a:solidFill>
                  <a:schemeClr val="tx1"/>
                </a:solidFill>
                <a:latin typeface="Constantia" pitchFamily="18" charset="0"/>
                <a:cs typeface="Arial" charset="0"/>
              </a:defRPr>
            </a:lvl6pPr>
            <a:lvl7pPr marL="2971800" indent="-228600" eaLnBrk="0" fontAlgn="base" hangingPunct="0">
              <a:spcBef>
                <a:spcPct val="0"/>
              </a:spcBef>
              <a:spcAft>
                <a:spcPct val="0"/>
              </a:spcAft>
              <a:defRPr>
                <a:solidFill>
                  <a:schemeClr val="tx1"/>
                </a:solidFill>
                <a:latin typeface="Constantia" pitchFamily="18" charset="0"/>
                <a:cs typeface="Arial" charset="0"/>
              </a:defRPr>
            </a:lvl7pPr>
            <a:lvl8pPr marL="3429000" indent="-228600" eaLnBrk="0" fontAlgn="base" hangingPunct="0">
              <a:spcBef>
                <a:spcPct val="0"/>
              </a:spcBef>
              <a:spcAft>
                <a:spcPct val="0"/>
              </a:spcAft>
              <a:defRPr>
                <a:solidFill>
                  <a:schemeClr val="tx1"/>
                </a:solidFill>
                <a:latin typeface="Constantia" pitchFamily="18" charset="0"/>
                <a:cs typeface="Arial" charset="0"/>
              </a:defRPr>
            </a:lvl8pPr>
            <a:lvl9pPr marL="3886200" indent="-228600" eaLnBrk="0" fontAlgn="base" hangingPunct="0">
              <a:spcBef>
                <a:spcPct val="0"/>
              </a:spcBef>
              <a:spcAft>
                <a:spcPct val="0"/>
              </a:spcAft>
              <a:defRPr>
                <a:solidFill>
                  <a:schemeClr val="tx1"/>
                </a:solidFill>
                <a:latin typeface="Constantia" pitchFamily="18" charset="0"/>
                <a:cs typeface="Arial" charset="0"/>
              </a:defRPr>
            </a:lvl9pPr>
          </a:lstStyle>
          <a:p>
            <a:pPr>
              <a:lnSpc>
                <a:spcPct val="110000"/>
              </a:lnSpc>
              <a:spcBef>
                <a:spcPct val="20000"/>
              </a:spcBef>
              <a:buFont typeface="Arial" charset="0"/>
              <a:buChar char="•"/>
              <a:defRPr/>
            </a:pPr>
            <a:r>
              <a:rPr lang="en-US" sz="2200" dirty="0" smtClean="0">
                <a:latin typeface="Calibri" pitchFamily="34" charset="0"/>
              </a:rPr>
              <a:t>A B-tree is a specialized m- way tree that is widely used for disk access. </a:t>
            </a:r>
          </a:p>
          <a:p>
            <a:pPr>
              <a:lnSpc>
                <a:spcPct val="110000"/>
              </a:lnSpc>
              <a:spcBef>
                <a:spcPct val="20000"/>
              </a:spcBef>
              <a:buFont typeface="Arial" charset="0"/>
              <a:buChar char="•"/>
              <a:defRPr/>
            </a:pPr>
            <a:r>
              <a:rPr lang="en-US" sz="2200" dirty="0" smtClean="0">
                <a:latin typeface="Calibri" pitchFamily="34" charset="0"/>
              </a:rPr>
              <a:t>Used to index the Data  in a Data base of very large size and provide fast Access.</a:t>
            </a:r>
          </a:p>
          <a:p>
            <a:pPr>
              <a:lnSpc>
                <a:spcPct val="110000"/>
              </a:lnSpc>
              <a:spcBef>
                <a:spcPct val="20000"/>
              </a:spcBef>
              <a:buFont typeface="Arial" charset="0"/>
              <a:buChar char="•"/>
              <a:defRPr/>
            </a:pPr>
            <a:r>
              <a:rPr lang="en-US" sz="2200" dirty="0" smtClean="0">
                <a:latin typeface="Calibri" pitchFamily="34" charset="0"/>
              </a:rPr>
              <a:t> B tree of order m can have maximum m-1 keys and m pointers to its sub-trees. A B-tree may contain a large number of key values and pointers to sub-trees. Storing a large number of keys in a single node keeps the height of the tree relatively small. </a:t>
            </a:r>
          </a:p>
          <a:p>
            <a:pPr>
              <a:lnSpc>
                <a:spcPct val="110000"/>
              </a:lnSpc>
              <a:spcBef>
                <a:spcPct val="20000"/>
              </a:spcBef>
              <a:buFont typeface="Arial" charset="0"/>
              <a:buChar char="•"/>
              <a:defRPr/>
            </a:pPr>
            <a:r>
              <a:rPr lang="en-US" sz="2200" dirty="0" smtClean="0">
                <a:latin typeface="Calibri" pitchFamily="34" charset="0"/>
              </a:rPr>
              <a:t>A B-tree is designed to store sorted data and allows search, insert, and delete operations to be performed in logarithmic amortized time. A B-tree of order </a:t>
            </a:r>
            <a:r>
              <a:rPr lang="en-US" sz="2200" i="1" dirty="0" smtClean="0">
                <a:latin typeface="Calibri" pitchFamily="34" charset="0"/>
              </a:rPr>
              <a:t>m</a:t>
            </a:r>
            <a:r>
              <a:rPr lang="en-US" sz="2200" dirty="0" smtClean="0">
                <a:latin typeface="Calibri" pitchFamily="34" charset="0"/>
              </a:rPr>
              <a:t> (the maximum number of children that each node can have) is a tree with all the properties of an m-way search tree and in addition has the following properties:</a:t>
            </a:r>
          </a:p>
          <a:p>
            <a:pPr>
              <a:lnSpc>
                <a:spcPct val="110000"/>
              </a:lnSpc>
              <a:spcBef>
                <a:spcPct val="20000"/>
              </a:spcBef>
              <a:buFont typeface="Arial" charset="0"/>
              <a:buChar char="•"/>
              <a:defRPr/>
            </a:pPr>
            <a:r>
              <a:rPr lang="en-US" sz="2200" smtClean="0">
                <a:latin typeface="Calibri" pitchFamily="34" charset="0"/>
              </a:rPr>
              <a:t>Every </a:t>
            </a:r>
            <a:r>
              <a:rPr lang="en-US" sz="2200" dirty="0" smtClean="0">
                <a:latin typeface="Calibri" pitchFamily="34" charset="0"/>
              </a:rPr>
              <a:t>node in the B-tree has at most (maximum) </a:t>
            </a:r>
            <a:r>
              <a:rPr lang="en-US" sz="2200" i="1" dirty="0" smtClean="0">
                <a:latin typeface="Calibri" pitchFamily="34" charset="0"/>
              </a:rPr>
              <a:t>m</a:t>
            </a:r>
            <a:r>
              <a:rPr lang="en-US" sz="2200" dirty="0" smtClean="0">
                <a:latin typeface="Calibri" pitchFamily="34" charset="0"/>
              </a:rPr>
              <a:t> children. </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0" y="0"/>
            <a:ext cx="9144000" cy="1066800"/>
          </a:xfrm>
          <a:prstGeom prst="roundRect">
            <a:avLst>
              <a:gd name="adj" fmla="val 0"/>
            </a:avLst>
          </a:prstGeom>
          <a:solidFill>
            <a:schemeClr val="tx2">
              <a:lumMod val="75000"/>
            </a:schemeClr>
          </a:solidFill>
          <a:ln>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r>
              <a:rPr lang="en-US" sz="4800" dirty="0">
                <a:solidFill>
                  <a:schemeClr val="bg1"/>
                </a:solidFill>
                <a:latin typeface="+mj-lt"/>
              </a:rPr>
              <a:t>B-Trees</a:t>
            </a:r>
          </a:p>
        </p:txBody>
      </p:sp>
      <p:sp>
        <p:nvSpPr>
          <p:cNvPr id="10243" name="Rectangle 3"/>
          <p:cNvSpPr txBox="1">
            <a:spLocks noChangeArrowheads="1"/>
          </p:cNvSpPr>
          <p:nvPr/>
        </p:nvSpPr>
        <p:spPr bwMode="auto">
          <a:xfrm>
            <a:off x="76200" y="1066800"/>
            <a:ext cx="9067800" cy="5181600"/>
          </a:xfrm>
          <a:prstGeom prst="rect">
            <a:avLst/>
          </a:prstGeom>
          <a:noFill/>
          <a:ln w="9525">
            <a:noFill/>
            <a:miter lim="800000"/>
            <a:headEnd/>
            <a:tailEnd/>
          </a:ln>
        </p:spPr>
        <p:txBody>
          <a:bodyPr/>
          <a:lstStyle/>
          <a:p>
            <a:pPr marL="285750" indent="-285750" eaLnBrk="0" hangingPunct="0">
              <a:lnSpc>
                <a:spcPct val="110000"/>
              </a:lnSpc>
              <a:spcBef>
                <a:spcPct val="20000"/>
              </a:spcBef>
              <a:buFont typeface="Arial" charset="0"/>
              <a:buChar char="•"/>
            </a:pPr>
            <a:r>
              <a:rPr lang="en-US" altLang="en-US" sz="2200" dirty="0">
                <a:latin typeface="Calibri" pitchFamily="34" charset="0"/>
              </a:rPr>
              <a:t>Every node in the B-tree except the root node and leaf nodes have at least (minimum</a:t>
            </a:r>
            <a:r>
              <a:rPr lang="en-US" altLang="en-US" sz="2200" dirty="0" smtClean="0">
                <a:latin typeface="Calibri" pitchFamily="34" charset="0"/>
              </a:rPr>
              <a:t>)[</a:t>
            </a:r>
            <a:r>
              <a:rPr lang="en-US" altLang="en-US" sz="2200" i="1" dirty="0" smtClean="0">
                <a:latin typeface="Calibri" pitchFamily="34" charset="0"/>
              </a:rPr>
              <a:t>m</a:t>
            </a:r>
            <a:r>
              <a:rPr lang="en-US" altLang="en-US" sz="2200" dirty="0">
                <a:latin typeface="Calibri" pitchFamily="34" charset="0"/>
              </a:rPr>
              <a:t>⁄2 </a:t>
            </a:r>
            <a:r>
              <a:rPr lang="en-US" altLang="en-US" sz="2200" dirty="0" smtClean="0">
                <a:latin typeface="Calibri" pitchFamily="34" charset="0"/>
              </a:rPr>
              <a:t>]children</a:t>
            </a:r>
            <a:r>
              <a:rPr lang="en-US" altLang="en-US" sz="2200" dirty="0">
                <a:latin typeface="Calibri" pitchFamily="34" charset="0"/>
              </a:rPr>
              <a:t>. This condition helps to keep the tree bushy so that the path from the root node to the leaf is very short even in a tree that stores a lot of data.</a:t>
            </a:r>
          </a:p>
          <a:p>
            <a:pPr marL="285750" indent="-285750" eaLnBrk="0" hangingPunct="0">
              <a:lnSpc>
                <a:spcPct val="110000"/>
              </a:lnSpc>
              <a:spcBef>
                <a:spcPct val="20000"/>
              </a:spcBef>
              <a:buFont typeface="Arial" charset="0"/>
              <a:buChar char="•"/>
            </a:pPr>
            <a:r>
              <a:rPr lang="en-US" altLang="en-US" sz="2200" dirty="0">
                <a:latin typeface="Calibri" pitchFamily="34" charset="0"/>
              </a:rPr>
              <a:t>The root node has at least two children if it is not a terminal (leaf) node. </a:t>
            </a:r>
          </a:p>
          <a:p>
            <a:pPr marL="285750" indent="-285750" eaLnBrk="0" hangingPunct="0">
              <a:lnSpc>
                <a:spcPct val="110000"/>
              </a:lnSpc>
              <a:spcBef>
                <a:spcPct val="20000"/>
              </a:spcBef>
              <a:buFont typeface="Arial" charset="0"/>
              <a:buChar char="•"/>
            </a:pPr>
            <a:r>
              <a:rPr lang="en-US" altLang="en-US" sz="2200" dirty="0">
                <a:latin typeface="Calibri" pitchFamily="34" charset="0"/>
              </a:rPr>
              <a:t>All leaf nodes are at the same level. </a:t>
            </a:r>
          </a:p>
          <a:p>
            <a:pPr marL="285750" indent="-285750" eaLnBrk="0" hangingPunct="0">
              <a:lnSpc>
                <a:spcPct val="110000"/>
              </a:lnSpc>
              <a:spcBef>
                <a:spcPct val="20000"/>
              </a:spcBef>
              <a:buFont typeface="Arial" charset="0"/>
              <a:buChar char="•"/>
            </a:pPr>
            <a:r>
              <a:rPr lang="en-US" altLang="en-US" sz="2200" dirty="0">
                <a:latin typeface="Calibri" pitchFamily="34" charset="0"/>
              </a:rPr>
              <a:t>An internal node in the B tree can have n number of children, where 0 ≤n ≤ m. it is not necessary that every node has the same number of children, but the only restriction is that the node should have at least m/2 children. </a:t>
            </a:r>
          </a:p>
        </p:txBody>
      </p:sp>
      <p:pic>
        <p:nvPicPr>
          <p:cNvPr id="1026" name="Picture 2"/>
          <p:cNvPicPr>
            <a:picLocks noChangeAspect="1" noChangeArrowheads="1"/>
          </p:cNvPicPr>
          <p:nvPr/>
        </p:nvPicPr>
        <p:blipFill>
          <a:blip r:embed="rId2" cstate="print"/>
          <a:srcRect/>
          <a:stretch>
            <a:fillRect/>
          </a:stretch>
        </p:blipFill>
        <p:spPr bwMode="auto">
          <a:xfrm>
            <a:off x="152400" y="914400"/>
            <a:ext cx="8991600" cy="4857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cstate="print"/>
          <a:srcRect/>
          <a:stretch>
            <a:fillRect/>
          </a:stretch>
        </p:blipFill>
        <p:spPr bwMode="auto">
          <a:xfrm>
            <a:off x="457200" y="2057400"/>
            <a:ext cx="8229600" cy="3581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cstate="print"/>
          <a:srcRect/>
          <a:stretch>
            <a:fillRect/>
          </a:stretch>
        </p:blipFill>
        <p:spPr bwMode="auto">
          <a:xfrm>
            <a:off x="457200" y="2209800"/>
            <a:ext cx="8229600" cy="2895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cstate="print"/>
          <a:srcRect/>
          <a:stretch>
            <a:fillRect/>
          </a:stretch>
        </p:blipFill>
        <p:spPr bwMode="auto">
          <a:xfrm>
            <a:off x="457200" y="2514600"/>
            <a:ext cx="8229600" cy="2362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811</TotalTime>
  <Words>1494</Words>
  <Application>Microsoft Office PowerPoint</Application>
  <PresentationFormat>On-screen Show (4:3)</PresentationFormat>
  <Paragraphs>270</Paragraphs>
  <Slides>33</Slides>
  <Notes>0</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B-Tree</vt:lpstr>
      <vt:lpstr>INTRODUCTION</vt:lpstr>
      <vt:lpstr>Slide 3</vt:lpstr>
      <vt:lpstr>Slide 4</vt:lpstr>
      <vt:lpstr>Slide 5</vt:lpstr>
      <vt:lpstr>Slide 6</vt:lpstr>
      <vt:lpstr>Slide 7</vt:lpstr>
      <vt:lpstr>Slide 8</vt:lpstr>
      <vt:lpstr>Slide 9</vt:lpstr>
      <vt:lpstr>insertion</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IF NODe has MIN Keys</vt:lpstr>
      <vt:lpstr>Slide 24</vt:lpstr>
      <vt:lpstr>Slide 25</vt:lpstr>
      <vt:lpstr>Slide 26</vt:lpstr>
      <vt:lpstr>Slide 27</vt:lpstr>
      <vt:lpstr>Slide 28</vt:lpstr>
      <vt:lpstr>Slide 29</vt:lpstr>
      <vt:lpstr>Slide 30</vt:lpstr>
      <vt:lpstr>Deletion from Non  leaf node</vt:lpstr>
      <vt:lpstr>Slide 32</vt:lpstr>
      <vt:lpstr>Slide 33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Deep, Gagan</dc:creator>
  <cp:lastModifiedBy>asus</cp:lastModifiedBy>
  <cp:revision>111</cp:revision>
  <dcterms:created xsi:type="dcterms:W3CDTF">2006-08-16T00:00:00Z</dcterms:created>
  <dcterms:modified xsi:type="dcterms:W3CDTF">2022-11-24T05:46:29Z</dcterms:modified>
</cp:coreProperties>
</file>